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0" r:id="rId5"/>
    <p:sldId id="271" r:id="rId6"/>
    <p:sldId id="272" r:id="rId7"/>
    <p:sldId id="273" r:id="rId8"/>
    <p:sldId id="275" r:id="rId9"/>
    <p:sldId id="276" r:id="rId10"/>
    <p:sldId id="277" r:id="rId11"/>
    <p:sldId id="278" r:id="rId12"/>
    <p:sldId id="279" r:id="rId13"/>
    <p:sldId id="280" r:id="rId14"/>
    <p:sldId id="274" r:id="rId15"/>
    <p:sldId id="281" r:id="rId16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4608"/>
  </p:normalViewPr>
  <p:slideViewPr>
    <p:cSldViewPr snapToGrid="0" snapToObjects="1">
      <p:cViewPr varScale="1">
        <p:scale>
          <a:sx n="105" d="100"/>
          <a:sy n="105" d="100"/>
        </p:scale>
        <p:origin x="5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EEE83-EE84-2246-B17D-F3B8BF6E4E5F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4B86-D13D-7545-8AEA-3C4B72544014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7698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E885-368E-DE48-9669-E06D727451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22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DE885-368E-DE48-9669-E06D727451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353B6-D4B8-5F4E-A5EA-80ACC24A8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A5B72F-B929-A344-8873-1B72BE605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D2058F-312F-B549-BD4E-229BEC38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0DCE5B-6485-C646-BF4B-1532BE2D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FB9F41-11D6-D140-A7D4-6D9A8367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0790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AF6B4-B9F8-4F40-BEC8-58AF6A1B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D1D7DB-39BF-0F40-9467-D4E83DD47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B3E1D4-6D2F-DC42-8450-B4131AAFD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C31755-CCE5-C242-9F95-3EA39D76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DD9C14-0EBA-7A41-8FC7-98EEACEB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6485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C644C5-78EF-A042-9D43-A4FDC6740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539CB3-AB7B-FB44-B38C-022388113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9645BD-8189-7946-ABDD-F7FB3CCE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B1D5DE-1681-FF48-9D63-4AF1D7D9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2302E2-B80A-BE4E-A43C-CAFA0DDA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6355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6D243-D61B-8842-A57F-4941A983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FA8A28-D7A3-0A45-8A1C-0659577A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ADECC0-ED2D-6A4D-B4F9-A0851053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9A3E4B-7643-0045-8988-AE4151D5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248AED-7FDE-E146-B2B1-F6C0E848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4583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F4938-BCA3-1146-8C3C-7EF2A2C8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7A7EBD-9A1E-E64A-83DE-9FF50B25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1A1C8E-D19F-D248-8F5D-61B747F5B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C49835-35B3-4F4C-8A7C-38186CB0D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1257C7-784C-304A-9BAA-B31171D0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5640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C715F-424F-EB41-B94A-BD0FB175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93BE06-B729-4547-AD54-916BC8501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360E78-7B56-D249-B250-992D7DA84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BCA96A-332B-6B42-8035-439E0040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CBD58E-70DD-6D41-9B56-ACA1F9CE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CECEE9-E062-4249-87A4-8DB8605F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399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CE3A9-3F5F-404E-92C1-607A53C0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E66C6D-6088-1D40-85E5-7542B9847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127711-E274-E04B-9B0E-27F34A92D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D5E9D0-2369-F44E-B6CD-DF8529174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A54FCC-622E-454B-9373-81CF87383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AAEE72-8448-AE46-B04E-B424C717E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9D548E7-4938-3942-A9D7-EFC34CD8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1A5BB8-A620-4E4C-9B8E-7C9BA38C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1215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AE622-D501-B04D-A72A-1BE8C9B8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2F03B3-4CF4-FE45-9532-98E4A99A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C359AD-67AD-1E4D-A4A5-E80739D49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343D38-D7CD-D844-98D9-81B650A9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0164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28FD17-A299-4E43-A5E3-23FB1E23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BB633C9-A7C2-A445-96BA-4185D838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DFF287-5609-7A45-B7BF-E01B440A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94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5AAD4-D563-4248-81BF-D6205E2E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21785-4DCB-4F4A-8E26-23E68A098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3FA8CE-8541-B541-A7AD-37357D655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F58571-CD6E-C348-87F7-28387287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5A40C3-022D-3547-85DC-5FA7D437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739861-605F-1E42-B10C-8B806243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42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5CFE8-343D-3A4F-BA07-8EA599F49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BA681C-8268-8F46-8632-8FCBF934F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43041-E5BD-F949-ADB8-188F2033A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01F1F2-F9F2-414A-B193-10FB376C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963B31-9E1E-BE4D-B71C-203E7899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05A266-81AF-1245-BE1A-84B01404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6164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EFE4D33-52F9-6D40-9179-CCFA83190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57FE84-6E66-AF48-9A21-6D1BD7443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06795C-01A1-A14F-B38F-DBC5FE555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17254-BC9D-F741-AD25-87B1F06B7A17}" type="datetimeFigureOut">
              <a:rPr lang="es-EC" smtClean="0"/>
              <a:t>14/12/18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6FFEF7-7832-2649-8C52-59142964E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33E5ED-1FA8-5540-B1B5-DDC6CDECC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28B10-CED6-214D-8D78-2E484DB95CF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12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8.png"/><Relationship Id="rId5" Type="http://schemas.openxmlformats.org/officeDocument/2006/relationships/image" Target="../media/image75.png"/><Relationship Id="rId4" Type="http://schemas.openxmlformats.org/officeDocument/2006/relationships/image" Target="../media/image4.tiff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1.png"/><Relationship Id="rId7" Type="http://schemas.openxmlformats.org/officeDocument/2006/relationships/image" Target="../media/image8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tif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tiff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tiff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19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5C985-0085-8049-8EDE-4F3F02202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2560" y="2880440"/>
            <a:ext cx="4725937" cy="1066628"/>
          </a:xfrm>
        </p:spPr>
        <p:txBody>
          <a:bodyPr>
            <a:noAutofit/>
          </a:bodyPr>
          <a:lstStyle/>
          <a:p>
            <a:r>
              <a:rPr lang="es-EC" sz="4400" b="1" dirty="0">
                <a:latin typeface="Constantia" panose="02030602050306030303" pitchFamily="18" charset="0"/>
                <a:ea typeface="Gungsuh" panose="02030600000101010101" pitchFamily="18" charset="-127"/>
                <a:cs typeface="Damascus" pitchFamily="2" charset="-78"/>
              </a:rPr>
              <a:t>Robot Araña</a:t>
            </a:r>
            <a:endParaRPr lang="es-EC" sz="4400" b="1" dirty="0">
              <a:latin typeface="Constantia" panose="02030602050306030303" pitchFamily="18" charset="0"/>
              <a:cs typeface="Damascus" pitchFamily="2" charset="-78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C4D207FF-27FA-B14B-974E-AB5EB24B6007}"/>
              </a:ext>
            </a:extLst>
          </p:cNvPr>
          <p:cNvGrpSpPr/>
          <p:nvPr/>
        </p:nvGrpSpPr>
        <p:grpSpPr>
          <a:xfrm>
            <a:off x="9613808" y="5359222"/>
            <a:ext cx="1904689" cy="1385439"/>
            <a:chOff x="9713768" y="5230665"/>
            <a:chExt cx="1904689" cy="1385439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A080CF4-230B-AE4B-B0F2-DA85F6B6F426}"/>
                </a:ext>
              </a:extLst>
            </p:cNvPr>
            <p:cNvSpPr txBox="1"/>
            <p:nvPr/>
          </p:nvSpPr>
          <p:spPr>
            <a:xfrm>
              <a:off x="9713768" y="6215994"/>
              <a:ext cx="1904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C" sz="2000" b="1" dirty="0">
                  <a:solidFill>
                    <a:schemeClr val="accent1">
                      <a:lumMod val="75000"/>
                    </a:schemeClr>
                  </a:solidFill>
                </a:rPr>
                <a:t>INSANI</a:t>
              </a:r>
              <a:r>
                <a:rPr lang="es-EC" sz="20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s-EC" sz="2000" b="1" dirty="0">
                  <a:solidFill>
                    <a:schemeClr val="bg2">
                      <a:lumMod val="50000"/>
                    </a:schemeClr>
                  </a:solidFill>
                </a:rPr>
                <a:t>Robotics</a:t>
              </a: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D3070936-8EA4-544D-BD63-958860495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11093" y="5230665"/>
              <a:ext cx="1469026" cy="1066628"/>
            </a:xfrm>
            <a:prstGeom prst="rect">
              <a:avLst/>
            </a:prstGeom>
          </p:spPr>
        </p:pic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9546A62-1F04-E24C-BA22-1BD651077F57}"/>
              </a:ext>
            </a:extLst>
          </p:cNvPr>
          <p:cNvSpPr/>
          <p:nvPr/>
        </p:nvSpPr>
        <p:spPr>
          <a:xfrm>
            <a:off x="5138481" y="113339"/>
            <a:ext cx="63800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7200" b="1" dirty="0">
                <a:solidFill>
                  <a:schemeClr val="accent1">
                    <a:lumMod val="75000"/>
                  </a:schemeClr>
                </a:solidFill>
              </a:rPr>
              <a:t>INSANI</a:t>
            </a:r>
            <a:r>
              <a:rPr lang="es-EC" sz="7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C" sz="7200" b="1" dirty="0">
                <a:solidFill>
                  <a:schemeClr val="bg2">
                    <a:lumMod val="50000"/>
                  </a:schemeClr>
                </a:solidFill>
              </a:rPr>
              <a:t>Robotics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3417AF2-5C62-994F-8E39-BD2F82B5A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44" y="5702532"/>
            <a:ext cx="4428767" cy="899040"/>
          </a:xfrm>
          <a:prstGeom prst="rect">
            <a:avLst/>
          </a:prstGeom>
        </p:spPr>
      </p:pic>
      <p:pic>
        <p:nvPicPr>
          <p:cNvPr id="23" name="Picture 1" descr="page4image7090544">
            <a:extLst>
              <a:ext uri="{FF2B5EF4-FFF2-40B4-BE49-F238E27FC236}">
                <a16:creationId xmlns:a16="http://schemas.microsoft.com/office/drawing/2014/main" id="{38F6AE2F-D641-3941-8DB2-E629A9105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3" t="13657" r="16624" b="10216"/>
          <a:stretch/>
        </p:blipFill>
        <p:spPr bwMode="auto">
          <a:xfrm>
            <a:off x="2964274" y="2880440"/>
            <a:ext cx="4391635" cy="36405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DC3DE2-A035-2543-9E18-8B84D7F34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523" y="1887884"/>
            <a:ext cx="4925550" cy="13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8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E968FC-5192-F049-B9D2-374A3665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95" y="198972"/>
            <a:ext cx="4207725" cy="1173692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7C792CC8-B116-C142-851A-ED9E3C238B73}"/>
              </a:ext>
            </a:extLst>
          </p:cNvPr>
          <p:cNvSpPr txBox="1">
            <a:spLocks/>
          </p:cNvSpPr>
          <p:nvPr/>
        </p:nvSpPr>
        <p:spPr>
          <a:xfrm>
            <a:off x="359764" y="1325008"/>
            <a:ext cx="5366817" cy="62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3600" dirty="0"/>
              <a:t>Ensamble de la ½ cuerpo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02E6658-A02E-F34E-8778-DEF20497B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113" y="292100"/>
            <a:ext cx="6591300" cy="62738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C4C90DC-7FD5-FD43-8DFF-18D37C6CCAC2}"/>
              </a:ext>
            </a:extLst>
          </p:cNvPr>
          <p:cNvSpPr txBox="1"/>
          <p:nvPr/>
        </p:nvSpPr>
        <p:spPr>
          <a:xfrm>
            <a:off x="1267764" y="3081028"/>
            <a:ext cx="342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35x</a:t>
            </a:r>
            <a:r>
              <a:rPr lang="es-EC" sz="2400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Separador M4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FC5DE4-B8A1-A64D-AF30-C88AC7EE56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40" t="8930" r="16510" b="4068"/>
          <a:stretch/>
        </p:blipFill>
        <p:spPr>
          <a:xfrm>
            <a:off x="2144042" y="2999753"/>
            <a:ext cx="714244" cy="7983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B8B5F2-BBF3-364C-BA28-AC6346787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5796" y="2148615"/>
            <a:ext cx="946642" cy="6299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DCBAFF-9F23-704F-B7D8-6A06B165EB96}"/>
              </a:ext>
            </a:extLst>
          </p:cNvPr>
          <p:cNvSpPr txBox="1"/>
          <p:nvPr/>
        </p:nvSpPr>
        <p:spPr>
          <a:xfrm>
            <a:off x="1267764" y="2176146"/>
            <a:ext cx="318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    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Arandela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sz="160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M4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55B13E-78CF-294E-A8DA-B7CA635712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94"/>
          <a:stretch/>
        </p:blipFill>
        <p:spPr>
          <a:xfrm>
            <a:off x="5106224" y="46123"/>
            <a:ext cx="7085775" cy="670560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43737AA-C192-FA4E-A09E-061C1AE65FBF}"/>
              </a:ext>
            </a:extLst>
          </p:cNvPr>
          <p:cNvCxnSpPr>
            <a:cxnSpLocks/>
          </p:cNvCxnSpPr>
          <p:nvPr/>
        </p:nvCxnSpPr>
        <p:spPr>
          <a:xfrm flipH="1">
            <a:off x="6787662" y="5170765"/>
            <a:ext cx="847177" cy="106489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55F20A3-2A38-B64F-9937-ADEDA2D0EDA1}"/>
              </a:ext>
            </a:extLst>
          </p:cNvPr>
          <p:cNvCxnSpPr>
            <a:cxnSpLocks/>
          </p:cNvCxnSpPr>
          <p:nvPr/>
        </p:nvCxnSpPr>
        <p:spPr>
          <a:xfrm flipH="1">
            <a:off x="8387729" y="4181884"/>
            <a:ext cx="94288" cy="10135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E505293-DE52-4449-BDA2-E20632433AAD}"/>
              </a:ext>
            </a:extLst>
          </p:cNvPr>
          <p:cNvCxnSpPr>
            <a:cxnSpLocks/>
          </p:cNvCxnSpPr>
          <p:nvPr/>
        </p:nvCxnSpPr>
        <p:spPr>
          <a:xfrm>
            <a:off x="6522181" y="4135030"/>
            <a:ext cx="265481" cy="18058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7FE5475-1616-5F4E-B30F-90C28B5879D8}"/>
              </a:ext>
            </a:extLst>
          </p:cNvPr>
          <p:cNvCxnSpPr>
            <a:cxnSpLocks/>
          </p:cNvCxnSpPr>
          <p:nvPr/>
        </p:nvCxnSpPr>
        <p:spPr>
          <a:xfrm flipH="1">
            <a:off x="7954471" y="2637811"/>
            <a:ext cx="527547" cy="67404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A669485-A4F1-AB42-B2A9-6490E895B656}"/>
              </a:ext>
            </a:extLst>
          </p:cNvPr>
          <p:cNvCxnSpPr>
            <a:cxnSpLocks/>
          </p:cNvCxnSpPr>
          <p:nvPr/>
        </p:nvCxnSpPr>
        <p:spPr>
          <a:xfrm flipH="1">
            <a:off x="5826265" y="4664101"/>
            <a:ext cx="971054" cy="118644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ata moviendose.mov">
            <a:hlinkClick r:id="" action="ppaction://media"/>
            <a:extLst>
              <a:ext uri="{FF2B5EF4-FFF2-40B4-BE49-F238E27FC236}">
                <a16:creationId xmlns:a16="http://schemas.microsoft.com/office/drawing/2014/main" id="{F7B53E0E-8E01-3F4D-A675-7F7349678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77885" y="3788670"/>
            <a:ext cx="3550787" cy="2777230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A4E6E123-A5D7-A74C-827F-D4A012D79225}"/>
              </a:ext>
            </a:extLst>
          </p:cNvPr>
          <p:cNvCxnSpPr>
            <a:cxnSpLocks/>
          </p:cNvCxnSpPr>
          <p:nvPr/>
        </p:nvCxnSpPr>
        <p:spPr>
          <a:xfrm flipH="1">
            <a:off x="8106871" y="2790211"/>
            <a:ext cx="527547" cy="67404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E968FC-5192-F049-B9D2-374A3665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95" y="198972"/>
            <a:ext cx="4207725" cy="1173692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7C792CC8-B116-C142-851A-ED9E3C238B73}"/>
              </a:ext>
            </a:extLst>
          </p:cNvPr>
          <p:cNvSpPr txBox="1">
            <a:spLocks/>
          </p:cNvSpPr>
          <p:nvPr/>
        </p:nvSpPr>
        <p:spPr>
          <a:xfrm>
            <a:off x="359764" y="1325008"/>
            <a:ext cx="5366817" cy="62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3600" dirty="0"/>
              <a:t>Ensamble de la ½ cuerpo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4C90DC-7FD5-FD43-8DFF-18D37C6CCAC2}"/>
              </a:ext>
            </a:extLst>
          </p:cNvPr>
          <p:cNvSpPr txBox="1"/>
          <p:nvPr/>
        </p:nvSpPr>
        <p:spPr>
          <a:xfrm>
            <a:off x="1267764" y="3081028"/>
            <a:ext cx="342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35x</a:t>
            </a:r>
            <a:r>
              <a:rPr lang="es-EC" sz="2400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Separador M4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FC5DE4-B8A1-A64D-AF30-C88AC7EE5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40" t="8930" r="16510" b="4068"/>
          <a:stretch/>
        </p:blipFill>
        <p:spPr>
          <a:xfrm>
            <a:off x="2144042" y="2999753"/>
            <a:ext cx="714244" cy="7983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B8B5F2-BBF3-364C-BA28-AC6346787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796" y="2148615"/>
            <a:ext cx="946642" cy="6299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DCBAFF-9F23-704F-B7D8-6A06B165EB96}"/>
              </a:ext>
            </a:extLst>
          </p:cNvPr>
          <p:cNvSpPr txBox="1"/>
          <p:nvPr/>
        </p:nvSpPr>
        <p:spPr>
          <a:xfrm>
            <a:off x="1267764" y="2176146"/>
            <a:ext cx="318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    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Arandela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sz="160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310CE4-BC0C-5643-8F90-E308198C9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844" y="33423"/>
            <a:ext cx="7177475" cy="653618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A4988D3-F2A0-B540-B4A7-8C8B112182F4}"/>
              </a:ext>
            </a:extLst>
          </p:cNvPr>
          <p:cNvSpPr txBox="1"/>
          <p:nvPr/>
        </p:nvSpPr>
        <p:spPr>
          <a:xfrm>
            <a:off x="7846528" y="3798093"/>
            <a:ext cx="537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b="1" dirty="0">
                <a:solidFill>
                  <a:srgbClr val="FF0000"/>
                </a:solidFill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E</a:t>
            </a:r>
            <a:endParaRPr lang="es-EC" sz="1400" b="1" dirty="0">
              <a:solidFill>
                <a:srgbClr val="FF0000"/>
              </a:solidFill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EA01BF-A9D0-C648-A6F6-45121D42AF57}"/>
              </a:ext>
            </a:extLst>
          </p:cNvPr>
          <p:cNvSpPr txBox="1"/>
          <p:nvPr/>
        </p:nvSpPr>
        <p:spPr>
          <a:xfrm>
            <a:off x="7577618" y="1878907"/>
            <a:ext cx="537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b="1" dirty="0">
                <a:solidFill>
                  <a:srgbClr val="FF0000"/>
                </a:solidFill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D</a:t>
            </a:r>
            <a:endParaRPr lang="es-EC" sz="1600" b="1" dirty="0">
              <a:solidFill>
                <a:srgbClr val="FF0000"/>
              </a:solidFill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pic>
        <p:nvPicPr>
          <p:cNvPr id="10" name="dos patas vennom.mov">
            <a:hlinkClick r:id="" action="ppaction://media"/>
            <a:extLst>
              <a:ext uri="{FF2B5EF4-FFF2-40B4-BE49-F238E27FC236}">
                <a16:creationId xmlns:a16="http://schemas.microsoft.com/office/drawing/2014/main" id="{1A15F61E-29D8-F941-B22F-A157BF14C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31814" y="3845122"/>
            <a:ext cx="3475613" cy="27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E968FC-5192-F049-B9D2-374A3665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5" y="198972"/>
            <a:ext cx="4207725" cy="1173692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7C792CC8-B116-C142-851A-ED9E3C238B73}"/>
              </a:ext>
            </a:extLst>
          </p:cNvPr>
          <p:cNvSpPr txBox="1">
            <a:spLocks/>
          </p:cNvSpPr>
          <p:nvPr/>
        </p:nvSpPr>
        <p:spPr>
          <a:xfrm>
            <a:off x="359764" y="1325008"/>
            <a:ext cx="5366817" cy="62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3600" dirty="0"/>
              <a:t>Ensamble de la ½ cuerpo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4C90DC-7FD5-FD43-8DFF-18D37C6CCAC2}"/>
              </a:ext>
            </a:extLst>
          </p:cNvPr>
          <p:cNvSpPr txBox="1"/>
          <p:nvPr/>
        </p:nvSpPr>
        <p:spPr>
          <a:xfrm>
            <a:off x="1267764" y="3081028"/>
            <a:ext cx="342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35x</a:t>
            </a:r>
            <a:r>
              <a:rPr lang="es-EC" sz="2400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Separador M4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FC5DE4-B8A1-A64D-AF30-C88AC7EE5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0" t="8930" r="16510" b="4068"/>
          <a:stretch/>
        </p:blipFill>
        <p:spPr>
          <a:xfrm>
            <a:off x="2144042" y="2999753"/>
            <a:ext cx="714244" cy="7983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B8B5F2-BBF3-364C-BA28-AC6346787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796" y="2148615"/>
            <a:ext cx="946642" cy="6299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DCBAFF-9F23-704F-B7D8-6A06B165EB96}"/>
              </a:ext>
            </a:extLst>
          </p:cNvPr>
          <p:cNvSpPr txBox="1"/>
          <p:nvPr/>
        </p:nvSpPr>
        <p:spPr>
          <a:xfrm>
            <a:off x="1267764" y="2176146"/>
            <a:ext cx="318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    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Arandela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sz="160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M4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891D20-039D-6D4A-B5F6-8F8893F8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517" y="198972"/>
            <a:ext cx="7039969" cy="61374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F51BD56-C56E-5542-8F9F-8BC0ABC0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789" y="-1"/>
            <a:ext cx="6657856" cy="65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E968FC-5192-F049-B9D2-374A3665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5" y="198972"/>
            <a:ext cx="4207725" cy="1173692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7C792CC8-B116-C142-851A-ED9E3C238B73}"/>
              </a:ext>
            </a:extLst>
          </p:cNvPr>
          <p:cNvSpPr txBox="1">
            <a:spLocks/>
          </p:cNvSpPr>
          <p:nvPr/>
        </p:nvSpPr>
        <p:spPr>
          <a:xfrm>
            <a:off x="359764" y="1325008"/>
            <a:ext cx="5366817" cy="62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3600" dirty="0"/>
              <a:t>Ensamble de la ½ cuerpo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4C90DC-7FD5-FD43-8DFF-18D37C6CCAC2}"/>
              </a:ext>
            </a:extLst>
          </p:cNvPr>
          <p:cNvSpPr txBox="1"/>
          <p:nvPr/>
        </p:nvSpPr>
        <p:spPr>
          <a:xfrm>
            <a:off x="1267764" y="3081028"/>
            <a:ext cx="342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x</a:t>
            </a:r>
            <a:r>
              <a:rPr lang="es-EC" sz="2400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Tuerca M4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B8B5F2-BBF3-364C-BA28-AC634678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796" y="2148615"/>
            <a:ext cx="946642" cy="6299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DCBAFF-9F23-704F-B7D8-6A06B165EB96}"/>
              </a:ext>
            </a:extLst>
          </p:cNvPr>
          <p:cNvSpPr txBox="1"/>
          <p:nvPr/>
        </p:nvSpPr>
        <p:spPr>
          <a:xfrm>
            <a:off x="1267764" y="2176146"/>
            <a:ext cx="318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1x</a:t>
            </a:r>
            <a:r>
              <a:rPr lang="es-EC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    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Arandela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sz="160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M4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EF07C10-BFB7-104D-8619-4778000F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082" y="2972222"/>
            <a:ext cx="747950" cy="7292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122D47B-4F0F-1340-B39F-3FD5F27BC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40" t="8930" r="16510" b="4068"/>
          <a:stretch/>
        </p:blipFill>
        <p:spPr>
          <a:xfrm>
            <a:off x="2200314" y="3886020"/>
            <a:ext cx="627293" cy="70115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9DD820E4-C83E-7B4D-93CA-309B2BCF1736}"/>
              </a:ext>
            </a:extLst>
          </p:cNvPr>
          <p:cNvGrpSpPr/>
          <p:nvPr/>
        </p:nvGrpSpPr>
        <p:grpSpPr>
          <a:xfrm>
            <a:off x="3386858" y="4198127"/>
            <a:ext cx="3210069" cy="2588665"/>
            <a:chOff x="3427199" y="4198127"/>
            <a:chExt cx="3210069" cy="258866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C4A30E70-8AE3-B642-8F65-B98E185FD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48" b="10329"/>
            <a:stretch/>
          </p:blipFill>
          <p:spPr>
            <a:xfrm>
              <a:off x="3427199" y="4198127"/>
              <a:ext cx="3210069" cy="258866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1DAC0FC-3298-FB4D-9558-A32E03ECB03B}"/>
                </a:ext>
              </a:extLst>
            </p:cNvPr>
            <p:cNvSpPr txBox="1"/>
            <p:nvPr/>
          </p:nvSpPr>
          <p:spPr>
            <a:xfrm>
              <a:off x="4901530" y="4882165"/>
              <a:ext cx="537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000" b="1" dirty="0">
                  <a:solidFill>
                    <a:srgbClr val="FF0000"/>
                  </a:solidFill>
                  <a:latin typeface="Georgia" panose="02040502050405020303" pitchFamily="18" charset="0"/>
                  <a:ea typeface="Bodoni Ornaments" pitchFamily="2" charset="0"/>
                  <a:cs typeface="Bangla Sangam MN" panose="02000000000000000000" pitchFamily="2" charset="0"/>
                </a:rPr>
                <a:t>J</a:t>
              </a:r>
              <a:endParaRPr lang="es-EC" sz="1600" b="1" dirty="0">
                <a:solidFill>
                  <a:srgbClr val="FF0000"/>
                </a:solidFill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endParaRP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3AA66E0-6F4C-2B46-AF7F-FF71DBA54881}"/>
              </a:ext>
            </a:extLst>
          </p:cNvPr>
          <p:cNvSpPr txBox="1"/>
          <p:nvPr/>
        </p:nvSpPr>
        <p:spPr>
          <a:xfrm>
            <a:off x="1295900" y="3967295"/>
            <a:ext cx="342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x</a:t>
            </a:r>
            <a:r>
              <a:rPr lang="es-EC" sz="2400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Separador M4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1AA47D8-19FB-A944-A0BF-F77A17D6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581" y="7730"/>
            <a:ext cx="6161949" cy="5928983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E514407-541F-AA47-980A-EC6FD73FC17C}"/>
              </a:ext>
            </a:extLst>
          </p:cNvPr>
          <p:cNvCxnSpPr>
            <a:cxnSpLocks/>
          </p:cNvCxnSpPr>
          <p:nvPr/>
        </p:nvCxnSpPr>
        <p:spPr>
          <a:xfrm flipH="1">
            <a:off x="8121535" y="3316778"/>
            <a:ext cx="299258" cy="32419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F034B81-CEE9-A34A-9EE4-B967B04791BE}"/>
              </a:ext>
            </a:extLst>
          </p:cNvPr>
          <p:cNvCxnSpPr>
            <a:cxnSpLocks/>
          </p:cNvCxnSpPr>
          <p:nvPr/>
        </p:nvCxnSpPr>
        <p:spPr>
          <a:xfrm flipH="1">
            <a:off x="7248698" y="3857304"/>
            <a:ext cx="688216" cy="82276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7785A7B-955A-8745-8B36-B999885DDE69}"/>
              </a:ext>
            </a:extLst>
          </p:cNvPr>
          <p:cNvCxnSpPr>
            <a:cxnSpLocks/>
          </p:cNvCxnSpPr>
          <p:nvPr/>
        </p:nvCxnSpPr>
        <p:spPr>
          <a:xfrm flipV="1">
            <a:off x="7641793" y="4268685"/>
            <a:ext cx="592789" cy="813535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B3756229-1C5D-864C-AA5B-AA053AD1D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3565" y="71208"/>
            <a:ext cx="6601706" cy="5674261"/>
          </a:xfrm>
          <a:prstGeom prst="rect">
            <a:avLst/>
          </a:prstGeom>
        </p:spPr>
      </p:pic>
      <p:grpSp>
        <p:nvGrpSpPr>
          <p:cNvPr id="40" name="Grupo 39">
            <a:extLst>
              <a:ext uri="{FF2B5EF4-FFF2-40B4-BE49-F238E27FC236}">
                <a16:creationId xmlns:a16="http://schemas.microsoft.com/office/drawing/2014/main" id="{B72E8818-A0A6-C34B-9862-0936F45F6C5E}"/>
              </a:ext>
            </a:extLst>
          </p:cNvPr>
          <p:cNvGrpSpPr/>
          <p:nvPr/>
        </p:nvGrpSpPr>
        <p:grpSpPr>
          <a:xfrm>
            <a:off x="5563564" y="-21890"/>
            <a:ext cx="6637265" cy="6476885"/>
            <a:chOff x="5563564" y="-21890"/>
            <a:chExt cx="6637265" cy="6476885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07D9195D-0426-9345-8C2A-A8368FD8A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3564" y="-21890"/>
              <a:ext cx="6637265" cy="6476885"/>
            </a:xfrm>
            <a:prstGeom prst="rect">
              <a:avLst/>
            </a:prstGeom>
          </p:spPr>
        </p:pic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9F27FB7-CE7F-7F41-9710-9A3FE9774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545" y="3233651"/>
              <a:ext cx="299260" cy="195349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69EF0543-5F12-9542-9295-D47FB7A2A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0626" y="3252418"/>
              <a:ext cx="878431" cy="55266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D41FC986-B924-1844-A7F3-1B3E656422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3871" y="4695888"/>
              <a:ext cx="195516" cy="141583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55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609B54-2EF5-F340-892B-BA46AC4D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resultado</a:t>
            </a: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arcador de contenido 5" descr="Imagen que contiene interior&#10;&#10;&#10;&#10;Descripción generada automáticamente">
            <a:extLst>
              <a:ext uri="{FF2B5EF4-FFF2-40B4-BE49-F238E27FC236}">
                <a16:creationId xmlns:a16="http://schemas.microsoft.com/office/drawing/2014/main" id="{1501CB6B-A756-D949-BC9D-37F74ACAB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00"/>
          <a:stretch/>
        </p:blipFill>
        <p:spPr>
          <a:xfrm>
            <a:off x="5290249" y="492573"/>
            <a:ext cx="628069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5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E5DBC3-69BD-F14E-8A9B-E864DEC1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¡¡ No seas un simple mortal !!</a:t>
            </a:r>
          </a:p>
        </p:txBody>
      </p:sp>
    </p:spTree>
    <p:extLst>
      <p:ext uri="{BB962C8B-B14F-4D97-AF65-F5344CB8AC3E}">
        <p14:creationId xmlns:p14="http://schemas.microsoft.com/office/powerpoint/2010/main" val="114413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D2549-8731-BC49-983A-42D0C4940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0331"/>
            <a:ext cx="3897086" cy="1325563"/>
          </a:xfrm>
        </p:spPr>
        <p:txBody>
          <a:bodyPr>
            <a:normAutofit/>
          </a:bodyPr>
          <a:lstStyle/>
          <a:p>
            <a:r>
              <a:rPr lang="es-EC" sz="4000" b="1" dirty="0">
                <a:latin typeface="Arial" panose="020B0604020202020204" pitchFamily="34" charset="0"/>
                <a:cs typeface="Arial" panose="020B0604020202020204" pitchFamily="34" charset="0"/>
              </a:rPr>
              <a:t>Resultado final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4F9219A3-1EF7-E14B-BD03-6C61C408A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4" t="1976" r="10216" b="4925"/>
          <a:stretch/>
        </p:blipFill>
        <p:spPr>
          <a:xfrm rot="5400000">
            <a:off x="3422177" y="592565"/>
            <a:ext cx="5887055" cy="5883153"/>
          </a:xfrm>
          <a:prstGeom prst="ellipse">
            <a:avLst/>
          </a:prstGeom>
        </p:spPr>
      </p:pic>
      <p:sp>
        <p:nvSpPr>
          <p:cNvPr id="42" name="Recortar rectángulo de esquina diagonal 41">
            <a:extLst>
              <a:ext uri="{FF2B5EF4-FFF2-40B4-BE49-F238E27FC236}">
                <a16:creationId xmlns:a16="http://schemas.microsoft.com/office/drawing/2014/main" id="{AE902102-E4FC-CC44-ABB3-B0F8C7BD7EDB}"/>
              </a:ext>
            </a:extLst>
          </p:cNvPr>
          <p:cNvSpPr/>
          <p:nvPr/>
        </p:nvSpPr>
        <p:spPr>
          <a:xfrm>
            <a:off x="724476" y="1690688"/>
            <a:ext cx="2857500" cy="636814"/>
          </a:xfrm>
          <a:prstGeom prst="snip2DiagRect">
            <a:avLst>
              <a:gd name="adj1" fmla="val 0"/>
              <a:gd name="adj2" fmla="val 32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C" sz="2800" b="1" dirty="0">
                <a:solidFill>
                  <a:srgbClr val="FF0000"/>
                </a:solidFill>
                <a:latin typeface="Copperplate Light" panose="02000604030000020004" pitchFamily="2" charset="77"/>
              </a:rPr>
              <a:t>Placa Core</a:t>
            </a:r>
          </a:p>
        </p:txBody>
      </p:sp>
      <p:sp>
        <p:nvSpPr>
          <p:cNvPr id="47" name="Recortar rectángulo de esquina diagonal 46">
            <a:extLst>
              <a:ext uri="{FF2B5EF4-FFF2-40B4-BE49-F238E27FC236}">
                <a16:creationId xmlns:a16="http://schemas.microsoft.com/office/drawing/2014/main" id="{0B304F1B-3465-FE4E-818A-677A2212FB35}"/>
              </a:ext>
            </a:extLst>
          </p:cNvPr>
          <p:cNvSpPr/>
          <p:nvPr/>
        </p:nvSpPr>
        <p:spPr>
          <a:xfrm>
            <a:off x="724476" y="2540628"/>
            <a:ext cx="2857500" cy="636814"/>
          </a:xfrm>
          <a:prstGeom prst="snip2DiagRect">
            <a:avLst>
              <a:gd name="adj1" fmla="val 0"/>
              <a:gd name="adj2" fmla="val 32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C" sz="2800" b="1" dirty="0">
                <a:solidFill>
                  <a:srgbClr val="FF0000"/>
                </a:solidFill>
                <a:latin typeface="Copperplate Light" panose="02000604030000020004" pitchFamily="2" charset="77"/>
              </a:rPr>
              <a:t>BAterias</a:t>
            </a:r>
          </a:p>
        </p:txBody>
      </p:sp>
      <p:sp>
        <p:nvSpPr>
          <p:cNvPr id="48" name="Recortar rectángulo de esquina diagonal 47">
            <a:extLst>
              <a:ext uri="{FF2B5EF4-FFF2-40B4-BE49-F238E27FC236}">
                <a16:creationId xmlns:a16="http://schemas.microsoft.com/office/drawing/2014/main" id="{1F14D1FB-AD8F-D140-9628-CA3873F88F96}"/>
              </a:ext>
            </a:extLst>
          </p:cNvPr>
          <p:cNvSpPr/>
          <p:nvPr/>
        </p:nvSpPr>
        <p:spPr>
          <a:xfrm>
            <a:off x="9035709" y="4381696"/>
            <a:ext cx="2857500" cy="636814"/>
          </a:xfrm>
          <a:prstGeom prst="snip2DiagRect">
            <a:avLst>
              <a:gd name="adj1" fmla="val 0"/>
              <a:gd name="adj2" fmla="val 32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C" sz="2800" b="1" dirty="0">
                <a:solidFill>
                  <a:srgbClr val="FF0000"/>
                </a:solidFill>
                <a:latin typeface="Copperplate Light" panose="02000604030000020004" pitchFamily="2" charset="77"/>
              </a:rPr>
              <a:t>Actuadores</a:t>
            </a:r>
          </a:p>
        </p:txBody>
      </p:sp>
      <p:sp>
        <p:nvSpPr>
          <p:cNvPr id="49" name="Recortar rectángulo de esquina diagonal 48">
            <a:extLst>
              <a:ext uri="{FF2B5EF4-FFF2-40B4-BE49-F238E27FC236}">
                <a16:creationId xmlns:a16="http://schemas.microsoft.com/office/drawing/2014/main" id="{590EB28B-D52B-524B-A403-F73591290C46}"/>
              </a:ext>
            </a:extLst>
          </p:cNvPr>
          <p:cNvSpPr/>
          <p:nvPr/>
        </p:nvSpPr>
        <p:spPr>
          <a:xfrm>
            <a:off x="9035709" y="5243999"/>
            <a:ext cx="2857500" cy="636814"/>
          </a:xfrm>
          <a:prstGeom prst="snip2DiagRect">
            <a:avLst>
              <a:gd name="adj1" fmla="val 0"/>
              <a:gd name="adj2" fmla="val 3273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C" sz="2800" b="1" dirty="0">
                <a:solidFill>
                  <a:srgbClr val="FF0000"/>
                </a:solidFill>
                <a:latin typeface="Copperplate Light" panose="02000604030000020004" pitchFamily="2" charset="77"/>
              </a:rPr>
              <a:t>Sensores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9340DE77-10B3-0D4E-8063-08485B9CC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3" t="19328" r="33755" b="12986"/>
          <a:stretch/>
        </p:blipFill>
        <p:spPr>
          <a:xfrm>
            <a:off x="9183134" y="143842"/>
            <a:ext cx="2854302" cy="327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9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DFADA73-617A-F84A-92EF-D544AC72EDDE}"/>
              </a:ext>
            </a:extLst>
          </p:cNvPr>
          <p:cNvSpPr txBox="1">
            <a:spLocks/>
          </p:cNvSpPr>
          <p:nvPr/>
        </p:nvSpPr>
        <p:spPr>
          <a:xfrm>
            <a:off x="545533" y="1007190"/>
            <a:ext cx="3484934" cy="491452"/>
          </a:xfrm>
          <a:prstGeom prst="rect">
            <a:avLst/>
          </a:prstGeom>
        </p:spPr>
        <p:txBody>
          <a:bodyPr vert="horz" lIns="129021" tIns="64510" rIns="129021" bIns="64510" rtlCol="0" anchor="b">
            <a:noAutofit/>
          </a:bodyPr>
          <a:lstStyle>
            <a:lvl1pPr algn="ctr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22" b="1" dirty="0">
                <a:solidFill>
                  <a:schemeClr val="bg2">
                    <a:lumMod val="25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Listado de Componentes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AD2D74-3749-6342-8084-1B4FEE26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21" y="1411556"/>
            <a:ext cx="5833210" cy="4806917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6EDCF5C-2F08-FA4B-BC6C-3FF20ED75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6824" y="5695092"/>
            <a:ext cx="1636578" cy="4339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CA305D9-059A-8D4A-B0AA-33699D2A2B60}"/>
              </a:ext>
            </a:extLst>
          </p:cNvPr>
          <p:cNvSpPr/>
          <p:nvPr/>
        </p:nvSpPr>
        <p:spPr>
          <a:xfrm>
            <a:off x="6096538" y="29173"/>
            <a:ext cx="6095462" cy="317936"/>
          </a:xfrm>
          <a:prstGeom prst="rect">
            <a:avLst/>
          </a:prstGeom>
          <a:solidFill>
            <a:srgbClr val="DDDDDD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9021" tIns="64510" rIns="129021" bIns="645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sz="254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F1F5421-5458-B249-889E-47DDF654A50C}"/>
              </a:ext>
            </a:extLst>
          </p:cNvPr>
          <p:cNvSpPr/>
          <p:nvPr/>
        </p:nvSpPr>
        <p:spPr>
          <a:xfrm>
            <a:off x="6110828" y="6371188"/>
            <a:ext cx="6095462" cy="420660"/>
          </a:xfrm>
          <a:prstGeom prst="rect">
            <a:avLst/>
          </a:prstGeom>
          <a:solidFill>
            <a:srgbClr val="DDDDDD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254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A9944A9-6195-C044-9ABB-3A36B56264CA}"/>
              </a:ext>
            </a:extLst>
          </p:cNvPr>
          <p:cNvSpPr txBox="1"/>
          <p:nvPr/>
        </p:nvSpPr>
        <p:spPr>
          <a:xfrm>
            <a:off x="9288173" y="4963013"/>
            <a:ext cx="3011326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70x	        </a:t>
            </a:r>
            <a:r>
              <a:rPr lang="es-EC" sz="1129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Tuerca M4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3</a:t>
            </a:r>
            <a:endParaRPr lang="es-EC" sz="1129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F0AA3F4C-2F44-B645-AAF3-FEE5EB30D4BB}"/>
              </a:ext>
            </a:extLst>
          </p:cNvPr>
          <p:cNvSpPr txBox="1"/>
          <p:nvPr/>
        </p:nvSpPr>
        <p:spPr>
          <a:xfrm>
            <a:off x="9240987" y="1172731"/>
            <a:ext cx="2844549" cy="39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1x</a:t>
            </a:r>
            <a:r>
              <a:rPr lang="es-EC" sz="1975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	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sz="1129" b="1" i="1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O</a:t>
            </a:r>
            <a:endParaRPr lang="es-EC" sz="1129" dirty="0">
              <a:latin typeface="Cambria" panose="02040503050406030204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5955628-B155-1C4B-A376-8FC5DF8B7FC6}"/>
              </a:ext>
            </a:extLst>
          </p:cNvPr>
          <p:cNvSpPr txBox="1"/>
          <p:nvPr/>
        </p:nvSpPr>
        <p:spPr>
          <a:xfrm>
            <a:off x="9288173" y="4586584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sz="127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            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Tuerca M3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BF3828-3281-164D-ABD5-EC5204DC9C3F}"/>
              </a:ext>
            </a:extLst>
          </p:cNvPr>
          <p:cNvSpPr txBox="1"/>
          <p:nvPr/>
        </p:nvSpPr>
        <p:spPr>
          <a:xfrm>
            <a:off x="9269607" y="4281515"/>
            <a:ext cx="3011326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sz="127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     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Perno estrella 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M4x35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368C28F-A263-2A45-A713-78BBF469AFB2}"/>
              </a:ext>
            </a:extLst>
          </p:cNvPr>
          <p:cNvSpPr txBox="1"/>
          <p:nvPr/>
        </p:nvSpPr>
        <p:spPr>
          <a:xfrm>
            <a:off x="9269608" y="2354102"/>
            <a:ext cx="221481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2x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	 	 </a:t>
            </a:r>
            <a:r>
              <a:rPr lang="es-EC" sz="1129" b="1" i="1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Z</a:t>
            </a:r>
            <a:endParaRPr lang="es-EC" sz="1129" dirty="0">
              <a:latin typeface="Cambria" panose="02040503050406030204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33D90F0-AED5-3F47-A061-9D8378498DAC}"/>
              </a:ext>
            </a:extLst>
          </p:cNvPr>
          <p:cNvSpPr txBox="1"/>
          <p:nvPr/>
        </p:nvSpPr>
        <p:spPr>
          <a:xfrm>
            <a:off x="6202075" y="1778427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2x</a:t>
            </a:r>
            <a:r>
              <a:rPr lang="es-EC" sz="127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	</a:t>
            </a:r>
            <a:r>
              <a:rPr lang="es-EC" sz="1129" b="1" i="1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A</a:t>
            </a:r>
            <a:endParaRPr lang="es-EC" sz="1129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2B88B337-D84B-0746-AB9A-A740736A773C}"/>
              </a:ext>
            </a:extLst>
          </p:cNvPr>
          <p:cNvSpPr txBox="1"/>
          <p:nvPr/>
        </p:nvSpPr>
        <p:spPr>
          <a:xfrm>
            <a:off x="6202076" y="4918032"/>
            <a:ext cx="2123142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10x</a:t>
            </a:r>
            <a:r>
              <a:rPr lang="es-EC" sz="1270" b="1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	</a:t>
            </a:r>
            <a:r>
              <a:rPr lang="es-EC" sz="1270" b="1" i="1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I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D6E64ABC-6DB7-D545-BDBA-E190DAB2F69E}"/>
              </a:ext>
            </a:extLst>
          </p:cNvPr>
          <p:cNvSpPr txBox="1"/>
          <p:nvPr/>
        </p:nvSpPr>
        <p:spPr>
          <a:xfrm>
            <a:off x="6202075" y="2982619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10x		</a:t>
            </a:r>
            <a:r>
              <a:rPr lang="es-EC" sz="1270" b="1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D</a:t>
            </a:r>
            <a:endParaRPr lang="es-EC" sz="1270" b="1" i="1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87C354C3-4FDD-C442-B6C0-392C6193FF31}"/>
              </a:ext>
            </a:extLst>
          </p:cNvPr>
          <p:cNvSpPr txBox="1"/>
          <p:nvPr/>
        </p:nvSpPr>
        <p:spPr>
          <a:xfrm>
            <a:off x="6202076" y="5948714"/>
            <a:ext cx="2271482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sz="1270" b="1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	</a:t>
            </a:r>
            <a:r>
              <a:rPr lang="es-EC" sz="1270" b="1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L</a:t>
            </a:r>
            <a:endParaRPr lang="es-EC" sz="1270" b="1" i="1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0A9E142-773C-0844-A4F0-55FCC4302574}"/>
              </a:ext>
            </a:extLst>
          </p:cNvPr>
          <p:cNvSpPr txBox="1"/>
          <p:nvPr/>
        </p:nvSpPr>
        <p:spPr>
          <a:xfrm>
            <a:off x="6202075" y="499410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1x</a:t>
            </a:r>
            <a:r>
              <a:rPr lang="es-EC" sz="1270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VENNOM 101 core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04374315-3623-7440-90CD-9649895D84FF}"/>
              </a:ext>
            </a:extLst>
          </p:cNvPr>
          <p:cNvSpPr txBox="1"/>
          <p:nvPr/>
        </p:nvSpPr>
        <p:spPr>
          <a:xfrm>
            <a:off x="6202075" y="924961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2x</a:t>
            </a:r>
            <a:r>
              <a:rPr lang="es-EC" sz="1693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Moto-reductor</a:t>
            </a:r>
            <a:endParaRPr lang="es-EC" sz="1129" dirty="0">
              <a:latin typeface="Cambria" panose="02040503050406030204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313445D-8966-DF4D-B4A7-3AB5F0DAF438}"/>
              </a:ext>
            </a:extLst>
          </p:cNvPr>
          <p:cNvSpPr txBox="1"/>
          <p:nvPr/>
        </p:nvSpPr>
        <p:spPr>
          <a:xfrm>
            <a:off x="6202075" y="1281474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1x</a:t>
            </a:r>
            <a:r>
              <a:rPr lang="es-EC" sz="1693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Portapilas 2x2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90AFE7F-EBE2-E840-B24A-1C194573569D}"/>
              </a:ext>
            </a:extLst>
          </p:cNvPr>
          <p:cNvSpPr txBox="1"/>
          <p:nvPr/>
        </p:nvSpPr>
        <p:spPr>
          <a:xfrm>
            <a:off x="9269608" y="5395312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70x</a:t>
            </a:r>
            <a:r>
              <a:rPr lang="es-EC" sz="1693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Separador M4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7CD7E51-BF5A-0244-9897-E4318C449573}"/>
              </a:ext>
            </a:extLst>
          </p:cNvPr>
          <p:cNvSpPr txBox="1"/>
          <p:nvPr/>
        </p:nvSpPr>
        <p:spPr>
          <a:xfrm>
            <a:off x="6202075" y="2624581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2x</a:t>
            </a:r>
            <a:r>
              <a:rPr lang="es-EC" sz="1270" b="1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	          	</a:t>
            </a:r>
            <a:r>
              <a:rPr lang="es-EC" sz="1129" b="1" i="1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C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13449ED3-6399-3D47-BAE9-666134F83A33}"/>
              </a:ext>
            </a:extLst>
          </p:cNvPr>
          <p:cNvSpPr txBox="1"/>
          <p:nvPr/>
        </p:nvSpPr>
        <p:spPr>
          <a:xfrm>
            <a:off x="9257413" y="504072"/>
            <a:ext cx="2934587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2x</a:t>
            </a:r>
            <a:r>
              <a:rPr lang="es-EC" sz="127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	          	</a:t>
            </a:r>
            <a:r>
              <a:rPr lang="es-EC" sz="1129" b="1" i="1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M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989CC31-BCC4-5541-83CA-BC194035ED49}"/>
              </a:ext>
            </a:extLst>
          </p:cNvPr>
          <p:cNvSpPr txBox="1"/>
          <p:nvPr/>
        </p:nvSpPr>
        <p:spPr>
          <a:xfrm>
            <a:off x="6202075" y="4062611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17x</a:t>
            </a:r>
            <a:r>
              <a:rPr lang="es-EC" sz="127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	     	</a:t>
            </a:r>
            <a:r>
              <a:rPr lang="es-EC" sz="1129" b="1" i="1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G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50E4D4F1-84F9-9B41-95C6-8414DE866E17}"/>
              </a:ext>
            </a:extLst>
          </p:cNvPr>
          <p:cNvSpPr txBox="1"/>
          <p:nvPr/>
        </p:nvSpPr>
        <p:spPr>
          <a:xfrm>
            <a:off x="6202076" y="5288480"/>
            <a:ext cx="2123142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		</a:t>
            </a:r>
            <a:r>
              <a:rPr lang="es-EC" sz="1129" b="1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J</a:t>
            </a:r>
            <a:endParaRPr lang="es-EC" sz="1129" b="1" i="1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E3ABD33-CE98-4F4C-9151-1D33F54D941D}"/>
              </a:ext>
            </a:extLst>
          </p:cNvPr>
          <p:cNvSpPr txBox="1"/>
          <p:nvPr/>
        </p:nvSpPr>
        <p:spPr>
          <a:xfrm>
            <a:off x="9269608" y="2806613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6x	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Perno 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M4x70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86893727-EA75-794A-AD5C-6FC59DB25462}"/>
              </a:ext>
            </a:extLst>
          </p:cNvPr>
          <p:cNvSpPr txBox="1"/>
          <p:nvPr/>
        </p:nvSpPr>
        <p:spPr>
          <a:xfrm>
            <a:off x="9240987" y="3910995"/>
            <a:ext cx="2934587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32x           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Perno estrella 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M4x15</a:t>
            </a:r>
          </a:p>
        </p:txBody>
      </p:sp>
      <p:pic>
        <p:nvPicPr>
          <p:cNvPr id="85" name="Imagen 84">
            <a:extLst>
              <a:ext uri="{FF2B5EF4-FFF2-40B4-BE49-F238E27FC236}">
                <a16:creationId xmlns:a16="http://schemas.microsoft.com/office/drawing/2014/main" id="{5DC566E7-7972-F746-A083-8F8BF1B2B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418" y="228042"/>
            <a:ext cx="914319" cy="914319"/>
          </a:xfrm>
          <a:prstGeom prst="rect">
            <a:avLst/>
          </a:prstGeom>
        </p:spPr>
      </p:pic>
      <p:pic>
        <p:nvPicPr>
          <p:cNvPr id="87" name="Picture 4" descr="page1image5948192">
            <a:extLst>
              <a:ext uri="{FF2B5EF4-FFF2-40B4-BE49-F238E27FC236}">
                <a16:creationId xmlns:a16="http://schemas.microsoft.com/office/drawing/2014/main" id="{F1FDA9D3-4031-9B41-B98F-C89A8BC7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95691">
            <a:off x="6856850" y="921586"/>
            <a:ext cx="497455" cy="44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A4E94D24-4039-F042-B3D9-C1C7FA45BE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09" b="21925"/>
          <a:stretch/>
        </p:blipFill>
        <p:spPr>
          <a:xfrm rot="20346734">
            <a:off x="6754107" y="1332593"/>
            <a:ext cx="702941" cy="426444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28468355-1E17-0444-94D5-7EBAFA688F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458" y="5951570"/>
            <a:ext cx="454238" cy="329585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E4260242-71CC-8149-8C84-733C48AA4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91081" y="2465081"/>
            <a:ext cx="428993" cy="631808"/>
          </a:xfrm>
          <a:prstGeom prst="rect">
            <a:avLst/>
          </a:prstGeom>
        </p:spPr>
      </p:pic>
      <p:pic>
        <p:nvPicPr>
          <p:cNvPr id="109" name="Imagen 108">
            <a:extLst>
              <a:ext uri="{FF2B5EF4-FFF2-40B4-BE49-F238E27FC236}">
                <a16:creationId xmlns:a16="http://schemas.microsoft.com/office/drawing/2014/main" id="{6DCBAFC0-F1F8-BA4D-A5FE-684CDCB3A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3854" y="3962372"/>
            <a:ext cx="388340" cy="282705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53AF10B9-1B53-C543-938D-E4A4130BA0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7640" y="3619456"/>
            <a:ext cx="403441" cy="298413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ECF5F7A8-C4CA-DB43-8154-42F1268326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1978" y="4245909"/>
            <a:ext cx="512091" cy="382036"/>
          </a:xfrm>
          <a:prstGeom prst="rect">
            <a:avLst/>
          </a:prstGeom>
        </p:spPr>
      </p:pic>
      <p:pic>
        <p:nvPicPr>
          <p:cNvPr id="125" name="Imagen 124">
            <a:extLst>
              <a:ext uri="{FF2B5EF4-FFF2-40B4-BE49-F238E27FC236}">
                <a16:creationId xmlns:a16="http://schemas.microsoft.com/office/drawing/2014/main" id="{C0109FED-73CF-284C-B7F6-156258DC8E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63393" y="5003372"/>
            <a:ext cx="355569" cy="346679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B9A9941D-C4EC-2F4F-8631-5812107A04F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840" t="8930" r="16510" b="4068"/>
          <a:stretch/>
        </p:blipFill>
        <p:spPr>
          <a:xfrm>
            <a:off x="10142945" y="5440482"/>
            <a:ext cx="294614" cy="329302"/>
          </a:xfrm>
          <a:prstGeom prst="rect">
            <a:avLst/>
          </a:prstGeom>
        </p:spPr>
      </p:pic>
      <p:pic>
        <p:nvPicPr>
          <p:cNvPr id="1025" name="Imagen 1024">
            <a:extLst>
              <a:ext uri="{FF2B5EF4-FFF2-40B4-BE49-F238E27FC236}">
                <a16:creationId xmlns:a16="http://schemas.microsoft.com/office/drawing/2014/main" id="{024B41B7-0B82-A84E-8721-87FF365B73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2008" y="4664852"/>
            <a:ext cx="304773" cy="324169"/>
          </a:xfrm>
          <a:prstGeom prst="rect">
            <a:avLst/>
          </a:prstGeom>
        </p:spPr>
      </p:pic>
      <p:pic>
        <p:nvPicPr>
          <p:cNvPr id="1032" name="Imagen 1031">
            <a:extLst>
              <a:ext uri="{FF2B5EF4-FFF2-40B4-BE49-F238E27FC236}">
                <a16:creationId xmlns:a16="http://schemas.microsoft.com/office/drawing/2014/main" id="{8D36AAD8-249D-1A42-878C-093CCA78BE3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" r="12972"/>
          <a:stretch/>
        </p:blipFill>
        <p:spPr>
          <a:xfrm rot="16200000">
            <a:off x="7035040" y="3981096"/>
            <a:ext cx="226802" cy="5587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ADD8922-7D2C-E640-A7B9-34CA290CFD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7640" y="3280928"/>
            <a:ext cx="431379" cy="287080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37DCD6AD-3203-FB49-AE69-630466446F86}"/>
              </a:ext>
            </a:extLst>
          </p:cNvPr>
          <p:cNvSpPr txBox="1"/>
          <p:nvPr/>
        </p:nvSpPr>
        <p:spPr>
          <a:xfrm>
            <a:off x="9238520" y="3175867"/>
            <a:ext cx="2475167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8x</a:t>
            </a:r>
            <a:r>
              <a:rPr lang="es-EC" sz="127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        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Arandela 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M4</a:t>
            </a:r>
          </a:p>
        </p:txBody>
      </p:sp>
      <p:pic>
        <p:nvPicPr>
          <p:cNvPr id="90" name="Marcador de contenido 4" descr="Imagen que contiene rueda, transporte&#10;&#10;&#10;&#10;Descripción generada automáticamente">
            <a:extLst>
              <a:ext uri="{FF2B5EF4-FFF2-40B4-BE49-F238E27FC236}">
                <a16:creationId xmlns:a16="http://schemas.microsoft.com/office/drawing/2014/main" id="{19D2C243-BAE5-E241-999A-B0C289DD744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876" t="19502" r="15976" b="14181"/>
          <a:stretch/>
        </p:blipFill>
        <p:spPr>
          <a:xfrm>
            <a:off x="4138966" y="82464"/>
            <a:ext cx="1933603" cy="1561017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86470A10-AFD4-D24A-ACB0-2F9293FD3F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62599" y="1729378"/>
            <a:ext cx="685956" cy="450952"/>
          </a:xfrm>
          <a:prstGeom prst="rect">
            <a:avLst/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A251893F-50A5-2C41-B6BA-32E14D6DF5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6979763" y="3753594"/>
            <a:ext cx="501333" cy="343851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96FB8BBF-881C-9D42-B475-6623D976015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6836652" y="2998556"/>
            <a:ext cx="537851" cy="351567"/>
          </a:xfrm>
          <a:prstGeom prst="rect">
            <a:avLst/>
          </a:prstGeom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04823034-9369-F144-A721-1B323AED02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42945" y="893670"/>
            <a:ext cx="453550" cy="290898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A90F5C9E-0350-BC4E-B50F-29A4170056E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53617" y="5647597"/>
            <a:ext cx="347119" cy="266237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4EE4F439-C6F8-B647-AF0D-A2C072C8DC5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78973" y="2199159"/>
            <a:ext cx="421763" cy="379956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B3E3B575-9B33-8748-B656-7A1C8346023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2944" y="5266192"/>
            <a:ext cx="485266" cy="335747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99BF9697-3227-0142-A46E-534D2C264B3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2469" y="491803"/>
            <a:ext cx="701470" cy="377909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F525C822-7E85-7844-A817-9CC4FF98DB3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052008" y="1594825"/>
            <a:ext cx="673053" cy="403354"/>
          </a:xfrm>
          <a:prstGeom prst="rect">
            <a:avLst/>
          </a:prstGeom>
        </p:spPr>
      </p:pic>
      <p:pic>
        <p:nvPicPr>
          <p:cNvPr id="106" name="Imagen 105">
            <a:extLst>
              <a:ext uri="{FF2B5EF4-FFF2-40B4-BE49-F238E27FC236}">
                <a16:creationId xmlns:a16="http://schemas.microsoft.com/office/drawing/2014/main" id="{FF5B9B5E-880B-9F41-92F4-49226F02587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0166462">
            <a:off x="10061682" y="2018486"/>
            <a:ext cx="653704" cy="423863"/>
          </a:xfrm>
          <a:prstGeom prst="rect">
            <a:avLst/>
          </a:prstGeom>
        </p:spPr>
      </p:pic>
      <p:sp>
        <p:nvSpPr>
          <p:cNvPr id="110" name="CuadroTexto 109">
            <a:extLst>
              <a:ext uri="{FF2B5EF4-FFF2-40B4-BE49-F238E27FC236}">
                <a16:creationId xmlns:a16="http://schemas.microsoft.com/office/drawing/2014/main" id="{4D30660F-3B3F-B34E-ACFF-1873AD630BAD}"/>
              </a:ext>
            </a:extLst>
          </p:cNvPr>
          <p:cNvSpPr txBox="1"/>
          <p:nvPr/>
        </p:nvSpPr>
        <p:spPr>
          <a:xfrm>
            <a:off x="6202075" y="2118201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sz="1693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	</a:t>
            </a:r>
            <a:r>
              <a:rPr lang="es-EC" sz="1129" b="1" i="1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B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C899367-51C0-AF4D-A9DD-E5DCD68E24A5}"/>
              </a:ext>
            </a:extLst>
          </p:cNvPr>
          <p:cNvSpPr txBox="1"/>
          <p:nvPr/>
        </p:nvSpPr>
        <p:spPr>
          <a:xfrm>
            <a:off x="6202075" y="3343995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12x		</a:t>
            </a:r>
            <a:r>
              <a:rPr lang="es-EC" sz="1270" b="1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E</a:t>
            </a:r>
            <a:endParaRPr lang="es-EC" sz="1270" b="1" i="1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33BDDD-D95A-934D-94F4-B2CBB014673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792386" y="3352893"/>
            <a:ext cx="626382" cy="399413"/>
          </a:xfrm>
          <a:prstGeom prst="rect">
            <a:avLst/>
          </a:prstGeom>
        </p:spPr>
      </p:pic>
      <p:sp>
        <p:nvSpPr>
          <p:cNvPr id="112" name="CuadroTexto 111">
            <a:extLst>
              <a:ext uri="{FF2B5EF4-FFF2-40B4-BE49-F238E27FC236}">
                <a16:creationId xmlns:a16="http://schemas.microsoft.com/office/drawing/2014/main" id="{1BAD6BE5-B2CD-9042-934F-12DE4F1A2607}"/>
              </a:ext>
            </a:extLst>
          </p:cNvPr>
          <p:cNvSpPr txBox="1"/>
          <p:nvPr/>
        </p:nvSpPr>
        <p:spPr>
          <a:xfrm>
            <a:off x="6202075" y="3682066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21x		</a:t>
            </a:r>
            <a:r>
              <a:rPr lang="es-EC" sz="1270" b="1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F</a:t>
            </a:r>
            <a:endParaRPr lang="es-EC" sz="1270" b="1" i="1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8EF6849-5635-004F-A643-F0532B25C8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89034" y="4419173"/>
            <a:ext cx="704869" cy="383397"/>
          </a:xfrm>
          <a:prstGeom prst="rect">
            <a:avLst/>
          </a:prstGeom>
        </p:spPr>
      </p:pic>
      <p:sp>
        <p:nvSpPr>
          <p:cNvPr id="114" name="CuadroTexto 113">
            <a:extLst>
              <a:ext uri="{FF2B5EF4-FFF2-40B4-BE49-F238E27FC236}">
                <a16:creationId xmlns:a16="http://schemas.microsoft.com/office/drawing/2014/main" id="{8A0FC652-D1DF-BE49-8796-C83F9316612E}"/>
              </a:ext>
            </a:extLst>
          </p:cNvPr>
          <p:cNvSpPr txBox="1"/>
          <p:nvPr/>
        </p:nvSpPr>
        <p:spPr>
          <a:xfrm>
            <a:off x="6202074" y="4409339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10x</a:t>
            </a:r>
            <a:r>
              <a:rPr lang="es-EC" sz="127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	     	</a:t>
            </a:r>
            <a:r>
              <a:rPr lang="es-EC" sz="1129" b="1" i="1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H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7FA71D3C-BC51-9F4E-AD2C-699D40F182F4}"/>
              </a:ext>
            </a:extLst>
          </p:cNvPr>
          <p:cNvSpPr txBox="1"/>
          <p:nvPr/>
        </p:nvSpPr>
        <p:spPr>
          <a:xfrm>
            <a:off x="6202076" y="5550559"/>
            <a:ext cx="2233670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		</a:t>
            </a:r>
            <a:r>
              <a:rPr lang="es-EC" sz="1129" b="1" i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K</a:t>
            </a:r>
            <a:endParaRPr lang="es-EC" sz="1129" b="1" i="1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94C04EA-BE32-0E4B-A5E1-087A92A7041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73325" y="4819412"/>
            <a:ext cx="555692" cy="446641"/>
          </a:xfrm>
          <a:prstGeom prst="rect">
            <a:avLst/>
          </a:prstGeom>
        </p:spPr>
      </p:pic>
      <p:sp>
        <p:nvSpPr>
          <p:cNvPr id="119" name="CuadroTexto 118">
            <a:extLst>
              <a:ext uri="{FF2B5EF4-FFF2-40B4-BE49-F238E27FC236}">
                <a16:creationId xmlns:a16="http://schemas.microsoft.com/office/drawing/2014/main" id="{2D13A5E1-5163-B948-9D85-10BE00C92F87}"/>
              </a:ext>
            </a:extLst>
          </p:cNvPr>
          <p:cNvSpPr txBox="1"/>
          <p:nvPr/>
        </p:nvSpPr>
        <p:spPr>
          <a:xfrm>
            <a:off x="9253266" y="817865"/>
            <a:ext cx="2934587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sz="127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	          	</a:t>
            </a:r>
            <a:r>
              <a:rPr lang="es-EC" sz="1129" b="1" i="1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D050858-BB78-514C-9F1B-C38BD48378D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037640" y="1193750"/>
            <a:ext cx="687421" cy="412235"/>
          </a:xfrm>
          <a:prstGeom prst="rect">
            <a:avLst/>
          </a:prstGeom>
        </p:spPr>
      </p:pic>
      <p:sp>
        <p:nvSpPr>
          <p:cNvPr id="120" name="CuadroTexto 119">
            <a:extLst>
              <a:ext uri="{FF2B5EF4-FFF2-40B4-BE49-F238E27FC236}">
                <a16:creationId xmlns:a16="http://schemas.microsoft.com/office/drawing/2014/main" id="{8C3C5B8F-BF4F-1D44-B546-19EDD63077BF}"/>
              </a:ext>
            </a:extLst>
          </p:cNvPr>
          <p:cNvSpPr txBox="1"/>
          <p:nvPr/>
        </p:nvSpPr>
        <p:spPr>
          <a:xfrm>
            <a:off x="9253266" y="1562548"/>
            <a:ext cx="2844549" cy="39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1x</a:t>
            </a:r>
            <a:r>
              <a:rPr lang="es-EC" sz="1975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	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sz="1129" b="1" i="1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P</a:t>
            </a:r>
            <a:endParaRPr lang="es-EC" sz="1129" dirty="0">
              <a:latin typeface="Cambria" panose="02040503050406030204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20B2641F-01D7-9F42-8074-22B4A35A878D}"/>
              </a:ext>
            </a:extLst>
          </p:cNvPr>
          <p:cNvSpPr txBox="1"/>
          <p:nvPr/>
        </p:nvSpPr>
        <p:spPr>
          <a:xfrm>
            <a:off x="9253266" y="1929530"/>
            <a:ext cx="2844549" cy="39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1x</a:t>
            </a:r>
            <a:r>
              <a:rPr lang="es-EC" sz="1975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	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 </a:t>
            </a:r>
            <a:r>
              <a:rPr lang="es-EC" sz="1129" b="1" i="1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Q</a:t>
            </a:r>
            <a:endParaRPr lang="es-EC" sz="1129" dirty="0">
              <a:latin typeface="Cambria" panose="02040503050406030204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pic>
        <p:nvPicPr>
          <p:cNvPr id="124" name="Imagen 123">
            <a:extLst>
              <a:ext uri="{FF2B5EF4-FFF2-40B4-BE49-F238E27FC236}">
                <a16:creationId xmlns:a16="http://schemas.microsoft.com/office/drawing/2014/main" id="{997A6A6F-349A-A949-B5CC-55BFEECDBB9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52008" y="2413809"/>
            <a:ext cx="652835" cy="473830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:a16="http://schemas.microsoft.com/office/drawing/2014/main" id="{0F74DAB3-54C6-864A-ACEA-0C9CD2931B0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32390" y="2842225"/>
            <a:ext cx="600210" cy="404489"/>
          </a:xfrm>
          <a:prstGeom prst="rect">
            <a:avLst/>
          </a:prstGeom>
        </p:spPr>
      </p:pic>
      <p:sp>
        <p:nvSpPr>
          <p:cNvPr id="128" name="CuadroTexto 127">
            <a:extLst>
              <a:ext uri="{FF2B5EF4-FFF2-40B4-BE49-F238E27FC236}">
                <a16:creationId xmlns:a16="http://schemas.microsoft.com/office/drawing/2014/main" id="{B4AB9F76-70A5-D047-A670-DE7F7F975B76}"/>
              </a:ext>
            </a:extLst>
          </p:cNvPr>
          <p:cNvSpPr txBox="1"/>
          <p:nvPr/>
        </p:nvSpPr>
        <p:spPr>
          <a:xfrm>
            <a:off x="9233068" y="3555694"/>
            <a:ext cx="2665311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sz="127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        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 Perno  </a:t>
            </a:r>
            <a:r>
              <a:rPr lang="es-EC" sz="1129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M3x25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EC8DBC1F-9A58-9648-88A2-69C0A2DBE0D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912469" y="5814954"/>
            <a:ext cx="728610" cy="608910"/>
          </a:xfrm>
          <a:prstGeom prst="rect">
            <a:avLst/>
          </a:prstGeom>
        </p:spPr>
      </p:pic>
      <p:sp>
        <p:nvSpPr>
          <p:cNvPr id="79" name="CuadroTexto 78">
            <a:extLst>
              <a:ext uri="{FF2B5EF4-FFF2-40B4-BE49-F238E27FC236}">
                <a16:creationId xmlns:a16="http://schemas.microsoft.com/office/drawing/2014/main" id="{8EC2AB25-F792-324F-9E41-D04F63FE08E7}"/>
              </a:ext>
            </a:extLst>
          </p:cNvPr>
          <p:cNvSpPr txBox="1"/>
          <p:nvPr/>
        </p:nvSpPr>
        <p:spPr>
          <a:xfrm>
            <a:off x="9269607" y="5851529"/>
            <a:ext cx="2844549" cy="35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93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70x</a:t>
            </a:r>
            <a:r>
              <a:rPr lang="es-EC" sz="1693" b="1" dirty="0"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	       </a:t>
            </a:r>
            <a:r>
              <a:rPr lang="es-EC" sz="1129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Frente</a:t>
            </a:r>
          </a:p>
        </p:txBody>
      </p:sp>
    </p:spTree>
    <p:extLst>
      <p:ext uri="{BB962C8B-B14F-4D97-AF65-F5344CB8AC3E}">
        <p14:creationId xmlns:p14="http://schemas.microsoft.com/office/powerpoint/2010/main" val="97467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o 46">
            <a:extLst>
              <a:ext uri="{FF2B5EF4-FFF2-40B4-BE49-F238E27FC236}">
                <a16:creationId xmlns:a16="http://schemas.microsoft.com/office/drawing/2014/main" id="{0E94FB62-9E5B-6B49-BE75-7B88C274FB48}"/>
              </a:ext>
            </a:extLst>
          </p:cNvPr>
          <p:cNvGrpSpPr/>
          <p:nvPr/>
        </p:nvGrpSpPr>
        <p:grpSpPr>
          <a:xfrm>
            <a:off x="9000731" y="2486904"/>
            <a:ext cx="2834968" cy="2377851"/>
            <a:chOff x="6569526" y="1504111"/>
            <a:chExt cx="2009210" cy="1685240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C544FF5F-17D3-6346-82FF-83B490403F11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805"/>
            <a:stretch/>
          </p:blipFill>
          <p:spPr>
            <a:xfrm>
              <a:off x="6569526" y="1504111"/>
              <a:ext cx="1656000" cy="1620000"/>
            </a:xfrm>
            <a:prstGeom prst="ellipse">
              <a:avLst/>
            </a:prstGeom>
            <a:ln>
              <a:noFill/>
            </a:ln>
            <a:effectLst>
              <a:softEdge rad="76200"/>
            </a:effectLst>
            <a:scene3d>
              <a:camera prst="orthographicFront"/>
              <a:lightRig rig="threePt" dir="t"/>
            </a:scene3d>
            <a:sp3d contourW="3810">
              <a:contourClr>
                <a:schemeClr val="bg2">
                  <a:lumMod val="50000"/>
                </a:schemeClr>
              </a:contourClr>
            </a:sp3d>
          </p:spPr>
        </p:pic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E624E9C1-0EE8-A643-AFB0-704F683D1F23}"/>
                </a:ext>
              </a:extLst>
            </p:cNvPr>
            <p:cNvSpPr txBox="1">
              <a:spLocks/>
            </p:cNvSpPr>
            <p:nvPr/>
          </p:nvSpPr>
          <p:spPr>
            <a:xfrm>
              <a:off x="7271177" y="2937384"/>
              <a:ext cx="1307559" cy="25196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vert="horz" lIns="129021" tIns="64510" rIns="129021" bIns="64510" rtlCol="0" anchor="b">
              <a:normAutofit/>
            </a:bodyPr>
            <a:lstStyle>
              <a:defPPr>
                <a:defRPr lang="en-US"/>
              </a:defPPr>
              <a:lvl1pPr defTabSz="575981">
                <a:lnSpc>
                  <a:spcPct val="90000"/>
                </a:lnSpc>
                <a:spcBef>
                  <a:spcPct val="0"/>
                </a:spcBef>
                <a:buNone/>
                <a:defRPr sz="2000">
                  <a:solidFill>
                    <a:schemeClr val="bg2">
                      <a:lumMod val="25000"/>
                    </a:schemeClr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defRPr>
              </a:lvl1pPr>
            </a:lstStyle>
            <a:p>
              <a:r>
                <a:rPr lang="en-US" sz="1552" dirty="0"/>
                <a:t>La placa VENNOM 101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2A77EC-619E-A64D-8BAB-A4D563FC2E62}"/>
              </a:ext>
            </a:extLst>
          </p:cNvPr>
          <p:cNvSpPr txBox="1">
            <a:spLocks/>
          </p:cNvSpPr>
          <p:nvPr/>
        </p:nvSpPr>
        <p:spPr>
          <a:xfrm>
            <a:off x="317840" y="902856"/>
            <a:ext cx="5519030" cy="1482850"/>
          </a:xfrm>
          <a:prstGeom prst="rect">
            <a:avLst/>
          </a:prstGeom>
        </p:spPr>
        <p:txBody>
          <a:bodyPr vert="horz" lIns="129021" tIns="64510" rIns="129021" bIns="64510" rtlCol="0">
            <a:normAutofit/>
          </a:bodyPr>
          <a:lstStyle>
            <a:lvl1pPr marL="0" indent="0" algn="ctr" defTabSz="575981" rtl="0" eaLnBrk="1" latinLnBrk="0" hangingPunct="1">
              <a:lnSpc>
                <a:spcPct val="90000"/>
              </a:lnSpc>
              <a:spcBef>
                <a:spcPts val="630"/>
              </a:spcBef>
              <a:buFont typeface="Arial" panose="020B0604020202020204" pitchFamily="34" charset="0"/>
              <a:buNone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7990" indent="0" algn="ctr" defTabSz="575981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None/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5981" indent="0" algn="ctr" defTabSz="575981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None/>
              <a:defRPr sz="11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971" indent="0" algn="ctr" defTabSz="575981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None/>
              <a:defRPr sz="10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1961" indent="0" algn="ctr" defTabSz="575981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None/>
              <a:defRPr sz="10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39951" indent="0" algn="ctr" defTabSz="575981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None/>
              <a:defRPr sz="10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27942" indent="0" algn="ctr" defTabSz="575981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None/>
              <a:defRPr sz="10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5932" indent="0" algn="ctr" defTabSz="575981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None/>
              <a:defRPr sz="10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03922" indent="0" algn="ctr" defTabSz="575981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None/>
              <a:defRPr sz="10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endParaRPr lang="en-US" sz="1834" i="1" dirty="0">
              <a:solidFill>
                <a:srgbClr val="595959"/>
              </a:solidFill>
              <a:latin typeface="Roboto"/>
            </a:endParaRPr>
          </a:p>
          <a:p>
            <a:pPr algn="just" fontAlgn="base"/>
            <a:r>
              <a:rPr lang="en-US" sz="1834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</a:rPr>
              <a:t>Adicional</a:t>
            </a:r>
            <a:endParaRPr lang="en-US" sz="1693" dirty="0">
              <a:solidFill>
                <a:srgbClr val="595959"/>
              </a:solidFill>
              <a:latin typeface="Roboto"/>
            </a:endParaRPr>
          </a:p>
          <a:p>
            <a:pPr algn="just" fontAlgn="base"/>
            <a:r>
              <a:rPr lang="en-US" sz="1129" dirty="0">
                <a:solidFill>
                  <a:srgbClr val="595959"/>
                </a:solidFill>
                <a:latin typeface="Roboto"/>
              </a:rPr>
              <a:t>VENNOM es un artrópodo robotizado programable. El partcipante se involucra directamente con ciencia, Tecnología, Ingeniería y Matemáticas (CTIM) al aprender de forma divertida: Mecánica, Electronica y Programación computacional.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3C584EF-FD61-134A-A55D-C450FFAD81C1}"/>
              </a:ext>
            </a:extLst>
          </p:cNvPr>
          <p:cNvGrpSpPr/>
          <p:nvPr/>
        </p:nvGrpSpPr>
        <p:grpSpPr>
          <a:xfrm>
            <a:off x="3148413" y="2487951"/>
            <a:ext cx="2629810" cy="2254528"/>
            <a:chOff x="2051545" y="1790365"/>
            <a:chExt cx="1863809" cy="1597838"/>
          </a:xfrm>
        </p:grpSpPr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AB117800-3E11-DB4D-AA46-971F3B02B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38" t="3918" r="34224" b="9656"/>
            <a:stretch/>
          </p:blipFill>
          <p:spPr>
            <a:xfrm>
              <a:off x="2051545" y="1790365"/>
              <a:ext cx="1620000" cy="1584000"/>
            </a:xfrm>
            <a:prstGeom prst="ellipse">
              <a:avLst/>
            </a:prstGeom>
            <a:ln>
              <a:noFill/>
            </a:ln>
            <a:effectLst>
              <a:softEdge rad="76200"/>
            </a:effectLst>
            <a:scene3d>
              <a:camera prst="orthographicFront"/>
              <a:lightRig rig="threePt" dir="t"/>
            </a:scene3d>
            <a:sp3d contourW="3810">
              <a:contourClr>
                <a:schemeClr val="bg2">
                  <a:lumMod val="50000"/>
                </a:schemeClr>
              </a:contourClr>
            </a:sp3d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3906128-17D0-A14E-A325-A0D0907D711D}"/>
                </a:ext>
              </a:extLst>
            </p:cNvPr>
            <p:cNvSpPr txBox="1">
              <a:spLocks/>
            </p:cNvSpPr>
            <p:nvPr/>
          </p:nvSpPr>
          <p:spPr>
            <a:xfrm>
              <a:off x="2849628" y="3136236"/>
              <a:ext cx="1065726" cy="25196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vert="horz" lIns="129021" tIns="64510" rIns="129021" bIns="64510" rtlCol="0" anchor="b">
              <a:normAutofit/>
            </a:bodyPr>
            <a:lstStyle>
              <a:defPPr>
                <a:defRPr lang="en-US"/>
              </a:defPPr>
              <a:lvl1pPr defTabSz="575981">
                <a:lnSpc>
                  <a:spcPct val="90000"/>
                </a:lnSpc>
                <a:spcBef>
                  <a:spcPct val="0"/>
                </a:spcBef>
                <a:buNone/>
                <a:defRPr sz="2000">
                  <a:solidFill>
                    <a:schemeClr val="bg2">
                      <a:lumMod val="25000"/>
                    </a:schemeClr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defRPr>
              </a:lvl1pPr>
            </a:lstStyle>
            <a:p>
              <a:r>
                <a:rPr lang="en-US" sz="1552" dirty="0"/>
                <a:t>La guía didáctica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10EB79D-A8FE-C247-B03D-8DEABCBB4880}"/>
              </a:ext>
            </a:extLst>
          </p:cNvPr>
          <p:cNvGrpSpPr/>
          <p:nvPr/>
        </p:nvGrpSpPr>
        <p:grpSpPr>
          <a:xfrm>
            <a:off x="1701442" y="3193660"/>
            <a:ext cx="2715507" cy="2324847"/>
            <a:chOff x="1151165" y="2196009"/>
            <a:chExt cx="1924545" cy="164767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4769D2A-7803-E644-B7DE-70C7C8E4D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165" y="2196009"/>
              <a:ext cx="1620876" cy="1620000"/>
            </a:xfrm>
            <a:prstGeom prst="ellipse">
              <a:avLst/>
            </a:prstGeom>
            <a:ln>
              <a:noFill/>
            </a:ln>
            <a:effectLst>
              <a:softEdge rad="76200"/>
            </a:effectLst>
            <a:scene3d>
              <a:camera prst="orthographicFront"/>
              <a:lightRig rig="threePt" dir="t"/>
            </a:scene3d>
            <a:sp3d contourW="3810">
              <a:contourClr>
                <a:schemeClr val="bg2">
                  <a:lumMod val="50000"/>
                </a:schemeClr>
              </a:contourClr>
            </a:sp3d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1E4A6A47-387E-2348-887C-40BF8330C0F8}"/>
                </a:ext>
              </a:extLst>
            </p:cNvPr>
            <p:cNvSpPr txBox="1">
              <a:spLocks/>
            </p:cNvSpPr>
            <p:nvPr/>
          </p:nvSpPr>
          <p:spPr>
            <a:xfrm>
              <a:off x="1961604" y="3591717"/>
              <a:ext cx="1114106" cy="25196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vert="horz" lIns="129021" tIns="64510" rIns="129021" bIns="64510" rtlCol="0" anchor="b">
              <a:normAutofit/>
            </a:bodyPr>
            <a:lstStyle>
              <a:defPPr>
                <a:defRPr lang="en-US"/>
              </a:defPPr>
              <a:lvl1pPr defTabSz="575981">
                <a:lnSpc>
                  <a:spcPct val="90000"/>
                </a:lnSpc>
                <a:spcBef>
                  <a:spcPct val="0"/>
                </a:spcBef>
                <a:buNone/>
                <a:defRPr sz="2000">
                  <a:solidFill>
                    <a:schemeClr val="bg2">
                      <a:lumMod val="25000"/>
                    </a:schemeClr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defRPr>
              </a:lvl1pPr>
            </a:lstStyle>
            <a:p>
              <a:r>
                <a:rPr lang="en-US" sz="1552" dirty="0"/>
                <a:t>Plantilla de piezas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F652F4F-C227-B94B-9440-6017DEA4B79A}"/>
              </a:ext>
            </a:extLst>
          </p:cNvPr>
          <p:cNvGrpSpPr/>
          <p:nvPr/>
        </p:nvGrpSpPr>
        <p:grpSpPr>
          <a:xfrm>
            <a:off x="196630" y="3958908"/>
            <a:ext cx="3032817" cy="2240611"/>
            <a:chOff x="139356" y="2535352"/>
            <a:chExt cx="2149430" cy="15879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C58098C-5121-094B-8CB4-6217F3C2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356" y="2535352"/>
              <a:ext cx="1620000" cy="1584000"/>
            </a:xfrm>
            <a:prstGeom prst="ellipse">
              <a:avLst/>
            </a:prstGeom>
            <a:ln>
              <a:noFill/>
            </a:ln>
            <a:effectLst>
              <a:softEdge rad="76200"/>
            </a:effectLst>
            <a:scene3d>
              <a:camera prst="orthographicFront"/>
              <a:lightRig rig="threePt" dir="t"/>
            </a:scene3d>
            <a:sp3d contourW="3810">
              <a:contourClr>
                <a:schemeClr val="bg2">
                  <a:lumMod val="50000"/>
                </a:schemeClr>
              </a:contourClr>
            </a:sp3d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1A16E79-C0A9-5347-A4A7-0D7BA0185E92}"/>
                </a:ext>
              </a:extLst>
            </p:cNvPr>
            <p:cNvSpPr txBox="1">
              <a:spLocks/>
            </p:cNvSpPr>
            <p:nvPr/>
          </p:nvSpPr>
          <p:spPr>
            <a:xfrm>
              <a:off x="877747" y="3871360"/>
              <a:ext cx="1411039" cy="25196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vert="horz" lIns="129021" tIns="64510" rIns="129021" bIns="64510" rtlCol="0" anchor="b">
              <a:normAutofit fontScale="47500" lnSpcReduction="20000"/>
            </a:bodyPr>
            <a:lstStyle>
              <a:lvl1pPr algn="ctr" defTabSz="575981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77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22" dirty="0">
                  <a:solidFill>
                    <a:schemeClr val="bg2">
                      <a:lumMod val="25000"/>
                    </a:schemeClr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Listado de Componentes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9CC1490C-E99C-BC46-BA2C-5669259AAC48}"/>
              </a:ext>
            </a:extLst>
          </p:cNvPr>
          <p:cNvGrpSpPr/>
          <p:nvPr/>
        </p:nvGrpSpPr>
        <p:grpSpPr>
          <a:xfrm>
            <a:off x="7504410" y="3161142"/>
            <a:ext cx="3404406" cy="2347911"/>
            <a:chOff x="5371035" y="909075"/>
            <a:chExt cx="2412784" cy="1664021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687DCEBC-4CC4-3D41-B0AE-F3AA05F4F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1035" y="909075"/>
              <a:ext cx="1666382" cy="1656000"/>
            </a:xfrm>
            <a:prstGeom prst="ellipse">
              <a:avLst/>
            </a:prstGeom>
            <a:ln>
              <a:noFill/>
            </a:ln>
            <a:effectLst>
              <a:softEdge rad="76200"/>
            </a:effectLst>
            <a:scene3d>
              <a:camera prst="orthographicFront"/>
              <a:lightRig rig="threePt" dir="t"/>
            </a:scene3d>
            <a:sp3d contourW="3810">
              <a:contourClr>
                <a:schemeClr val="bg2">
                  <a:lumMod val="50000"/>
                </a:schemeClr>
              </a:contourClr>
            </a:sp3d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51375AD3-C73A-9946-8AFF-BB151A3BC3C3}"/>
                </a:ext>
              </a:extLst>
            </p:cNvPr>
            <p:cNvSpPr txBox="1">
              <a:spLocks/>
            </p:cNvSpPr>
            <p:nvPr/>
          </p:nvSpPr>
          <p:spPr>
            <a:xfrm>
              <a:off x="6204226" y="2321129"/>
              <a:ext cx="1579593" cy="25196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vert="horz" lIns="129021" tIns="64510" rIns="129021" bIns="64510" rtlCol="0" anchor="b">
              <a:normAutofit/>
            </a:bodyPr>
            <a:lstStyle>
              <a:defPPr>
                <a:defRPr lang="en-US"/>
              </a:defPPr>
              <a:lvl1pPr defTabSz="575981">
                <a:lnSpc>
                  <a:spcPct val="90000"/>
                </a:lnSpc>
                <a:spcBef>
                  <a:spcPct val="0"/>
                </a:spcBef>
                <a:buNone/>
                <a:defRPr sz="2000">
                  <a:solidFill>
                    <a:schemeClr val="bg2">
                      <a:lumMod val="25000"/>
                    </a:schemeClr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defRPr>
              </a:lvl1pPr>
            </a:lstStyle>
            <a:p>
              <a:r>
                <a:rPr lang="en-US" sz="1552" dirty="0"/>
                <a:t>Control desde app Insani RC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FF8545D-0E74-1C48-A11F-B4F2F5D05B6F}"/>
              </a:ext>
            </a:extLst>
          </p:cNvPr>
          <p:cNvGrpSpPr>
            <a:grpSpLocks noChangeAspect="1"/>
          </p:cNvGrpSpPr>
          <p:nvPr/>
        </p:nvGrpSpPr>
        <p:grpSpPr>
          <a:xfrm>
            <a:off x="6229099" y="3908112"/>
            <a:ext cx="2895344" cy="2285798"/>
            <a:chOff x="4920930" y="1059994"/>
            <a:chExt cx="2045478" cy="1544657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3D3EE54-3586-824F-B82F-5F5512788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20930" y="1059994"/>
              <a:ext cx="1566959" cy="1522371"/>
            </a:xfrm>
            <a:prstGeom prst="ellipse">
              <a:avLst/>
            </a:prstGeom>
            <a:ln>
              <a:noFill/>
            </a:ln>
            <a:effectLst>
              <a:softEdge rad="76200"/>
            </a:effectLst>
            <a:scene3d>
              <a:camera prst="orthographicFront"/>
              <a:lightRig rig="threePt" dir="t"/>
            </a:scene3d>
            <a:sp3d contourW="3810">
              <a:contourClr>
                <a:schemeClr val="bg2">
                  <a:lumMod val="50000"/>
                </a:schemeClr>
              </a:contourClr>
            </a:sp3d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2DEB72BF-5E75-C04C-800D-F36D066EBE1C}"/>
                </a:ext>
              </a:extLst>
            </p:cNvPr>
            <p:cNvSpPr txBox="1">
              <a:spLocks/>
            </p:cNvSpPr>
            <p:nvPr/>
          </p:nvSpPr>
          <p:spPr>
            <a:xfrm>
              <a:off x="5670657" y="2352684"/>
              <a:ext cx="1295751" cy="25196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vert="horz" lIns="129021" tIns="64510" rIns="129021" bIns="64510" rtlCol="0" anchor="b">
              <a:normAutofit/>
            </a:bodyPr>
            <a:lstStyle>
              <a:defPPr>
                <a:defRPr lang="en-US"/>
              </a:defPPr>
              <a:lvl1pPr defTabSz="575981">
                <a:lnSpc>
                  <a:spcPct val="90000"/>
                </a:lnSpc>
                <a:spcBef>
                  <a:spcPct val="0"/>
                </a:spcBef>
                <a:buNone/>
                <a:defRPr sz="2000">
                  <a:solidFill>
                    <a:schemeClr val="bg2">
                      <a:lumMod val="25000"/>
                    </a:schemeClr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defRPr>
              </a:lvl1pPr>
            </a:lstStyle>
            <a:p>
              <a:r>
                <a:rPr lang="en-US" sz="1552" dirty="0"/>
                <a:t>Programación Scratch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A5B81DEE-046E-4A48-896B-680C02DDDB14}"/>
              </a:ext>
            </a:extLst>
          </p:cNvPr>
          <p:cNvSpPr txBox="1">
            <a:spLocks/>
          </p:cNvSpPr>
          <p:nvPr/>
        </p:nvSpPr>
        <p:spPr>
          <a:xfrm>
            <a:off x="6234976" y="1056087"/>
            <a:ext cx="5896076" cy="230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129021" tIns="64510" rIns="129021" bIns="64510" rtlCol="0" anchor="b">
            <a:noAutofit/>
          </a:bodyPr>
          <a:lstStyle>
            <a:defPPr>
              <a:defRPr lang="en-US"/>
            </a:defPPr>
            <a:lvl1pPr defTabSz="575981">
              <a:lnSpc>
                <a:spcPct val="90000"/>
              </a:lnSpc>
              <a:spcBef>
                <a:spcPct val="0"/>
              </a:spcBef>
              <a:buNone/>
              <a:defRPr sz="2000">
                <a:solidFill>
                  <a:schemeClr val="bg2">
                    <a:lumMod val="25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</a:lstStyle>
          <a:p>
            <a:pPr algn="r"/>
            <a:r>
              <a:rPr lang="en-US" sz="988" b="1" dirty="0">
                <a:latin typeface="Arial Narrow" panose="020B0604020202020204" pitchFamily="34" charset="0"/>
                <a:cs typeface="Arial Narrow" panose="020B0604020202020204" pitchFamily="34" charset="0"/>
              </a:rPr>
              <a:t>Advertencia</a:t>
            </a:r>
            <a:r>
              <a:rPr lang="en-US" sz="988" dirty="0">
                <a:latin typeface="Arial Narrow" panose="020B0604020202020204" pitchFamily="34" charset="0"/>
                <a:cs typeface="Arial Narrow" panose="020B0604020202020204" pitchFamily="34" charset="0"/>
              </a:rPr>
              <a:t>: PELIGRO DE ASFIXIA: éste  kit posee piezas pequeñas. Se recomienda para niños mayores de 10 años.</a:t>
            </a:r>
          </a:p>
        </p:txBody>
      </p:sp>
    </p:spTree>
    <p:extLst>
      <p:ext uri="{BB962C8B-B14F-4D97-AF65-F5344CB8AC3E}">
        <p14:creationId xmlns:p14="http://schemas.microsoft.com/office/powerpoint/2010/main" val="272426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DFADA73-617A-F84A-92EF-D544AC72EDDE}"/>
              </a:ext>
            </a:extLst>
          </p:cNvPr>
          <p:cNvSpPr txBox="1">
            <a:spLocks/>
          </p:cNvSpPr>
          <p:nvPr/>
        </p:nvSpPr>
        <p:spPr>
          <a:xfrm>
            <a:off x="1009819" y="1579123"/>
            <a:ext cx="4741522" cy="696422"/>
          </a:xfrm>
          <a:prstGeom prst="rect">
            <a:avLst/>
          </a:prstGeom>
        </p:spPr>
        <p:txBody>
          <a:bodyPr vert="horz" lIns="129021" tIns="64510" rIns="129021" bIns="64510" rtlCol="0" anchor="b">
            <a:normAutofit/>
          </a:bodyPr>
          <a:lstStyle>
            <a:lvl1pPr algn="ctr" defTabSz="57598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7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22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de piezas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DB0848-9846-C949-846C-BC0BB031322C}"/>
              </a:ext>
            </a:extLst>
          </p:cNvPr>
          <p:cNvGrpSpPr/>
          <p:nvPr/>
        </p:nvGrpSpPr>
        <p:grpSpPr>
          <a:xfrm>
            <a:off x="901886" y="4632578"/>
            <a:ext cx="10360836" cy="2624919"/>
            <a:chOff x="447042" y="2401099"/>
            <a:chExt cx="7973351" cy="2580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FB06E9-28B5-4840-8125-A4211892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2456" r="-461"/>
            <a:stretch/>
          </p:blipFill>
          <p:spPr>
            <a:xfrm>
              <a:off x="447042" y="2401099"/>
              <a:ext cx="7973351" cy="25806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8FE65C-878A-7647-B6A4-F84F5EBD7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7014" y="3691400"/>
              <a:ext cx="308334" cy="287539"/>
            </a:xfrm>
            <a:prstGeom prst="rect">
              <a:avLst/>
            </a:prstGeom>
          </p:spPr>
        </p:pic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62FDADBE-9F38-4A46-9218-68099EFE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239" y="3771597"/>
            <a:ext cx="2432957" cy="1607967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09E23BB-DFA7-BB4B-B785-B06723569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304" y="816207"/>
            <a:ext cx="3172496" cy="2879350"/>
          </a:xfrm>
          <a:prstGeom prst="rect">
            <a:avLst/>
          </a:prstGeom>
        </p:spPr>
      </p:pic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632C8B18-F71E-5B4D-938F-6857B4E96280}"/>
              </a:ext>
            </a:extLst>
          </p:cNvPr>
          <p:cNvCxnSpPr>
            <a:cxnSpLocks/>
          </p:cNvCxnSpPr>
          <p:nvPr/>
        </p:nvCxnSpPr>
        <p:spPr>
          <a:xfrm flipV="1">
            <a:off x="4567708" y="3116666"/>
            <a:ext cx="0" cy="21842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650D5F3-E83A-ED48-9B92-1EAC82E68790}"/>
              </a:ext>
            </a:extLst>
          </p:cNvPr>
          <p:cNvGrpSpPr/>
          <p:nvPr/>
        </p:nvGrpSpPr>
        <p:grpSpPr>
          <a:xfrm>
            <a:off x="901886" y="2567380"/>
            <a:ext cx="4573298" cy="559772"/>
            <a:chOff x="639188" y="2957829"/>
            <a:chExt cx="3241206" cy="396724"/>
          </a:xfrm>
        </p:grpSpPr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F8D6304A-5044-2648-A2E6-4F2B55CCA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188" y="2957829"/>
              <a:ext cx="3241206" cy="396724"/>
            </a:xfrm>
            <a:prstGeom prst="rect">
              <a:avLst/>
            </a:prstGeom>
          </p:spPr>
        </p:pic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9FB0BA47-270F-6B48-9366-1FBB033BB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3647" y="3104136"/>
              <a:ext cx="180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FA32AF89-5CB7-284D-BE93-5D491F6F49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5187" y="3229550"/>
              <a:ext cx="180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B6EFB891-A0CC-E04B-8FBE-BEB5B3C69452}"/>
              </a:ext>
            </a:extLst>
          </p:cNvPr>
          <p:cNvCxnSpPr>
            <a:cxnSpLocks/>
          </p:cNvCxnSpPr>
          <p:nvPr/>
        </p:nvCxnSpPr>
        <p:spPr>
          <a:xfrm flipV="1">
            <a:off x="1102881" y="3137475"/>
            <a:ext cx="0" cy="21842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A862E040-C5C8-CD43-997B-31E3EB22922E}"/>
              </a:ext>
            </a:extLst>
          </p:cNvPr>
          <p:cNvCxnSpPr>
            <a:cxnSpLocks/>
          </p:cNvCxnSpPr>
          <p:nvPr/>
        </p:nvCxnSpPr>
        <p:spPr>
          <a:xfrm flipV="1">
            <a:off x="2839162" y="3695557"/>
            <a:ext cx="0" cy="167625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upo 63">
            <a:extLst>
              <a:ext uri="{FF2B5EF4-FFF2-40B4-BE49-F238E27FC236}">
                <a16:creationId xmlns:a16="http://schemas.microsoft.com/office/drawing/2014/main" id="{B742E3ED-3B05-694C-B781-64E77468F624}"/>
              </a:ext>
            </a:extLst>
          </p:cNvPr>
          <p:cNvGrpSpPr/>
          <p:nvPr/>
        </p:nvGrpSpPr>
        <p:grpSpPr>
          <a:xfrm>
            <a:off x="945872" y="3318883"/>
            <a:ext cx="2809496" cy="409876"/>
            <a:chOff x="670362" y="2191911"/>
            <a:chExt cx="1720800" cy="290489"/>
          </a:xfrm>
        </p:grpSpPr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D02B43F5-C478-8F45-AC63-3117BC9EE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362" y="2191911"/>
              <a:ext cx="1720800" cy="290489"/>
            </a:xfrm>
            <a:prstGeom prst="rect">
              <a:avLst/>
            </a:prstGeom>
          </p:spPr>
        </p:pic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18880E70-86D4-A546-BAC9-3100619AA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8717" y="2290882"/>
              <a:ext cx="162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F26CFAEF-BC91-2342-8224-6E9AA58457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9043" y="2386444"/>
              <a:ext cx="162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4D2B984D-7F11-4042-A783-A0B7CEDA4068}"/>
              </a:ext>
            </a:extLst>
          </p:cNvPr>
          <p:cNvCxnSpPr>
            <a:cxnSpLocks/>
          </p:cNvCxnSpPr>
          <p:nvPr/>
        </p:nvCxnSpPr>
        <p:spPr>
          <a:xfrm flipV="1">
            <a:off x="2336671" y="4218756"/>
            <a:ext cx="155" cy="111750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upo 72">
            <a:extLst>
              <a:ext uri="{FF2B5EF4-FFF2-40B4-BE49-F238E27FC236}">
                <a16:creationId xmlns:a16="http://schemas.microsoft.com/office/drawing/2014/main" id="{888381E0-1129-5F4A-BB9D-C7C8C36E58FA}"/>
              </a:ext>
            </a:extLst>
          </p:cNvPr>
          <p:cNvGrpSpPr/>
          <p:nvPr/>
        </p:nvGrpSpPr>
        <p:grpSpPr>
          <a:xfrm>
            <a:off x="955485" y="4172556"/>
            <a:ext cx="2030783" cy="330949"/>
            <a:chOff x="658128" y="2605979"/>
            <a:chExt cx="1558874" cy="278418"/>
          </a:xfrm>
        </p:grpSpPr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0B182D64-033A-1D44-8B0C-51CE62D40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128" y="2605979"/>
              <a:ext cx="1558874" cy="278418"/>
            </a:xfrm>
            <a:prstGeom prst="rect">
              <a:avLst/>
            </a:prstGeom>
          </p:spPr>
        </p:pic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5079C6B9-7CE2-9E49-B06C-69704FAED5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9996" y="2688016"/>
              <a:ext cx="162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5AE9CC1F-27F4-484C-B283-001A0F3C8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0322" y="2783578"/>
              <a:ext cx="1620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7B711477-C3AF-0340-9850-03B4302E22DF}"/>
              </a:ext>
            </a:extLst>
          </p:cNvPr>
          <p:cNvGrpSpPr/>
          <p:nvPr/>
        </p:nvGrpSpPr>
        <p:grpSpPr>
          <a:xfrm>
            <a:off x="968472" y="4794678"/>
            <a:ext cx="1574661" cy="323710"/>
            <a:chOff x="686379" y="3237842"/>
            <a:chExt cx="1116000" cy="229421"/>
          </a:xfrm>
        </p:grpSpPr>
        <p:pic>
          <p:nvPicPr>
            <p:cNvPr id="87" name="Imagen 86">
              <a:extLst>
                <a:ext uri="{FF2B5EF4-FFF2-40B4-BE49-F238E27FC236}">
                  <a16:creationId xmlns:a16="http://schemas.microsoft.com/office/drawing/2014/main" id="{3B38CF9F-D99D-4E4F-8BC8-EEFAD2024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379" y="3237842"/>
              <a:ext cx="1116000" cy="229421"/>
            </a:xfrm>
            <a:prstGeom prst="rect">
              <a:avLst/>
            </a:prstGeom>
          </p:spPr>
        </p:pic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B5FC572B-AF13-5040-B2C6-33F64F7FA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6208" y="3309078"/>
              <a:ext cx="1548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F92C8502-116F-D64B-8B70-B543170E6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6534" y="3409167"/>
              <a:ext cx="154800" cy="0"/>
            </a:xfrm>
            <a:prstGeom prst="line">
              <a:avLst/>
            </a:prstGeom>
            <a:ln w="7620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4CE11D59-37E3-414F-9C5B-309F13697F3C}"/>
              </a:ext>
            </a:extLst>
          </p:cNvPr>
          <p:cNvCxnSpPr>
            <a:cxnSpLocks/>
          </p:cNvCxnSpPr>
          <p:nvPr/>
        </p:nvCxnSpPr>
        <p:spPr>
          <a:xfrm flipV="1">
            <a:off x="1862613" y="5104944"/>
            <a:ext cx="0" cy="23848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Imagen 96">
            <a:extLst>
              <a:ext uri="{FF2B5EF4-FFF2-40B4-BE49-F238E27FC236}">
                <a16:creationId xmlns:a16="http://schemas.microsoft.com/office/drawing/2014/main" id="{6E7C9BC6-4C9C-DB44-9414-8C298326B4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5192" y="3515918"/>
            <a:ext cx="2383707" cy="816072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D0177DB7-F34E-0340-B26D-FCDC6D23A2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5995" y="1815098"/>
            <a:ext cx="1364322" cy="90743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DDDE40A-12FB-C746-949E-805797184B14}"/>
              </a:ext>
            </a:extLst>
          </p:cNvPr>
          <p:cNvSpPr txBox="1"/>
          <p:nvPr/>
        </p:nvSpPr>
        <p:spPr>
          <a:xfrm>
            <a:off x="3132273" y="3394773"/>
            <a:ext cx="62549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C" sz="1200" b="1" dirty="0"/>
              <a:t>M4x35</a:t>
            </a:r>
            <a:endParaRPr lang="es-EC" b="1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AF56EDE-B0FD-884B-B0EC-0702F4ADC86D}"/>
              </a:ext>
            </a:extLst>
          </p:cNvPr>
          <p:cNvSpPr txBox="1"/>
          <p:nvPr/>
        </p:nvSpPr>
        <p:spPr>
          <a:xfrm>
            <a:off x="2047813" y="4842823"/>
            <a:ext cx="6645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C" sz="1200" b="1" dirty="0"/>
              <a:t>M4x15</a:t>
            </a:r>
            <a:endParaRPr lang="es-EC" sz="1400" b="1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CEC59AD-11C9-7A45-9FEA-6A61A3507F29}"/>
              </a:ext>
            </a:extLst>
          </p:cNvPr>
          <p:cNvSpPr txBox="1"/>
          <p:nvPr/>
        </p:nvSpPr>
        <p:spPr>
          <a:xfrm>
            <a:off x="2547055" y="4172557"/>
            <a:ext cx="66458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C" sz="1200" b="1" dirty="0"/>
              <a:t>M3x15</a:t>
            </a:r>
            <a:endParaRPr lang="es-EC" sz="1400" b="1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3F883CC-2F1E-5D4F-9C71-0F2ADDB7141D}"/>
              </a:ext>
            </a:extLst>
          </p:cNvPr>
          <p:cNvSpPr txBox="1"/>
          <p:nvPr/>
        </p:nvSpPr>
        <p:spPr>
          <a:xfrm>
            <a:off x="9837145" y="3731324"/>
            <a:ext cx="18623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C" sz="1200" b="1" dirty="0"/>
              <a:t>Engrane de 13 dientes</a:t>
            </a:r>
            <a:endParaRPr lang="es-EC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28BEC02-8E90-CC40-9B16-C062BF7DE42C}"/>
              </a:ext>
            </a:extLst>
          </p:cNvPr>
          <p:cNvSpPr txBox="1"/>
          <p:nvPr/>
        </p:nvSpPr>
        <p:spPr>
          <a:xfrm>
            <a:off x="10153552" y="751890"/>
            <a:ext cx="18623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C" sz="1200" b="1" dirty="0"/>
              <a:t>Engrane de 26 dientes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46424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87810-7DFA-2041-A314-970344FB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2892"/>
            <a:ext cx="3855720" cy="629984"/>
          </a:xfrm>
        </p:spPr>
        <p:txBody>
          <a:bodyPr>
            <a:normAutofit fontScale="90000"/>
          </a:bodyPr>
          <a:lstStyle/>
          <a:p>
            <a:r>
              <a:rPr lang="es-EC" dirty="0"/>
              <a:t>Armado de patas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91B6E-55A7-5049-9DEA-E54616E9F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1823"/>
            <a:ext cx="10515600" cy="3775139"/>
          </a:xfrm>
        </p:spPr>
        <p:txBody>
          <a:bodyPr/>
          <a:lstStyle/>
          <a:p>
            <a:pPr marL="0" indent="0">
              <a:buNone/>
            </a:pPr>
            <a:r>
              <a:rPr lang="es-EC" dirty="0"/>
              <a:t>Por cada pata necesitamos:</a:t>
            </a:r>
          </a:p>
          <a:p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E968FC-5192-F049-B9D2-374A3665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5" y="198972"/>
            <a:ext cx="4925550" cy="137392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4E6F1AC-11CF-7443-B9AF-F48777EB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4" y="2821346"/>
            <a:ext cx="3363292" cy="3652519"/>
          </a:xfrm>
          <a:prstGeom prst="rect">
            <a:avLst/>
          </a:prstGeom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020EFCCF-46DF-AE48-85CC-A50F8DA42C3C}"/>
              </a:ext>
            </a:extLst>
          </p:cNvPr>
          <p:cNvGrpSpPr>
            <a:grpSpLocks noChangeAspect="1"/>
          </p:cNvGrpSpPr>
          <p:nvPr/>
        </p:nvGrpSpPr>
        <p:grpSpPr>
          <a:xfrm>
            <a:off x="5746682" y="0"/>
            <a:ext cx="6424758" cy="5040000"/>
            <a:chOff x="5763419" y="1409460"/>
            <a:chExt cx="4207539" cy="3300669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2E28BC35-75FE-EE4A-BA68-F1C3EA1C9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95" r="1823"/>
            <a:stretch/>
          </p:blipFill>
          <p:spPr>
            <a:xfrm>
              <a:off x="5763419" y="1409460"/>
              <a:ext cx="4207539" cy="3300669"/>
            </a:xfrm>
            <a:prstGeom prst="rect">
              <a:avLst/>
            </a:prstGeom>
          </p:spPr>
        </p:pic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EC893151-3BD2-B049-943B-C7DD5014B761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18" y="2643899"/>
              <a:ext cx="66201" cy="132401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A2CF1E50-8A6C-8948-A31B-A80299E4D7FD}"/>
                </a:ext>
              </a:extLst>
            </p:cNvPr>
            <p:cNvCxnSpPr>
              <a:cxnSpLocks/>
            </p:cNvCxnSpPr>
            <p:nvPr/>
          </p:nvCxnSpPr>
          <p:spPr>
            <a:xfrm>
              <a:off x="7914457" y="2169948"/>
              <a:ext cx="66201" cy="132401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45D62C47-8D40-F949-AE95-859629B9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924891" y="2964627"/>
              <a:ext cx="66201" cy="132401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922B1DCF-3CE4-874B-9393-EEEDBEDC27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428" y="3323904"/>
              <a:ext cx="66201" cy="132401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172FD2D7-F114-2A48-8187-3024E78FEEA5}"/>
                </a:ext>
              </a:extLst>
            </p:cNvPr>
            <p:cNvCxnSpPr>
              <a:cxnSpLocks/>
            </p:cNvCxnSpPr>
            <p:nvPr/>
          </p:nvCxnSpPr>
          <p:spPr>
            <a:xfrm>
              <a:off x="8171674" y="2776300"/>
              <a:ext cx="92406" cy="177447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B2245011-7223-204B-A84D-DA9B6605FBC7}"/>
                </a:ext>
              </a:extLst>
            </p:cNvPr>
            <p:cNvCxnSpPr>
              <a:cxnSpLocks/>
            </p:cNvCxnSpPr>
            <p:nvPr/>
          </p:nvCxnSpPr>
          <p:spPr>
            <a:xfrm>
              <a:off x="8055823" y="2490811"/>
              <a:ext cx="47582" cy="77876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Imagen 35">
            <a:extLst>
              <a:ext uri="{FF2B5EF4-FFF2-40B4-BE49-F238E27FC236}">
                <a16:creationId xmlns:a16="http://schemas.microsoft.com/office/drawing/2014/main" id="{645E3C61-D093-5641-8DA6-906E43B46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600" y="0"/>
            <a:ext cx="6396924" cy="5040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FB76825-CBF8-A544-98E9-BA4B07995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240" y="23626"/>
            <a:ext cx="6253842" cy="5648100"/>
          </a:xfrm>
          <a:prstGeom prst="rect">
            <a:avLst/>
          </a:prstGeom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0B1D861D-006C-F140-8C46-F32FE7073BA5}"/>
              </a:ext>
            </a:extLst>
          </p:cNvPr>
          <p:cNvGrpSpPr>
            <a:grpSpLocks noChangeAspect="1"/>
          </p:cNvGrpSpPr>
          <p:nvPr/>
        </p:nvGrpSpPr>
        <p:grpSpPr>
          <a:xfrm>
            <a:off x="5898971" y="119323"/>
            <a:ext cx="6184393" cy="5334823"/>
            <a:chOff x="6027650" y="1710663"/>
            <a:chExt cx="4457958" cy="4328711"/>
          </a:xfrm>
        </p:grpSpPr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C614BDB2-8D0E-F74B-8825-0B891426E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084"/>
            <a:stretch/>
          </p:blipFill>
          <p:spPr>
            <a:xfrm>
              <a:off x="6027650" y="1710663"/>
              <a:ext cx="4457958" cy="4328711"/>
            </a:xfrm>
            <a:prstGeom prst="rect">
              <a:avLst/>
            </a:prstGeom>
          </p:spPr>
        </p:pic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FFE7E9DE-B62F-3A48-B59A-6AC229F3653D}"/>
                </a:ext>
              </a:extLst>
            </p:cNvPr>
            <p:cNvCxnSpPr>
              <a:cxnSpLocks/>
            </p:cNvCxnSpPr>
            <p:nvPr/>
          </p:nvCxnSpPr>
          <p:spPr>
            <a:xfrm>
              <a:off x="8666922" y="2490811"/>
              <a:ext cx="0" cy="77876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D26272C4-92CA-AC4E-8025-6A1F3D13A422}"/>
                </a:ext>
              </a:extLst>
            </p:cNvPr>
            <p:cNvCxnSpPr>
              <a:cxnSpLocks/>
            </p:cNvCxnSpPr>
            <p:nvPr/>
          </p:nvCxnSpPr>
          <p:spPr>
            <a:xfrm>
              <a:off x="8669130" y="2802235"/>
              <a:ext cx="0" cy="77876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541587B0-01C7-DE49-BB1D-9C641C619F76}"/>
                </a:ext>
              </a:extLst>
            </p:cNvPr>
            <p:cNvCxnSpPr>
              <a:cxnSpLocks/>
            </p:cNvCxnSpPr>
            <p:nvPr/>
          </p:nvCxnSpPr>
          <p:spPr>
            <a:xfrm>
              <a:off x="8671342" y="3078318"/>
              <a:ext cx="0" cy="77876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205B4433-57D9-0047-870B-02B8F294914E}"/>
                </a:ext>
              </a:extLst>
            </p:cNvPr>
            <p:cNvCxnSpPr>
              <a:cxnSpLocks/>
            </p:cNvCxnSpPr>
            <p:nvPr/>
          </p:nvCxnSpPr>
          <p:spPr>
            <a:xfrm>
              <a:off x="8647050" y="3367657"/>
              <a:ext cx="0" cy="77876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Imagen 46">
            <a:extLst>
              <a:ext uri="{FF2B5EF4-FFF2-40B4-BE49-F238E27FC236}">
                <a16:creationId xmlns:a16="http://schemas.microsoft.com/office/drawing/2014/main" id="{CA1EC4B9-60A6-BF40-8FAD-D88B04281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354" y="30237"/>
            <a:ext cx="6670949" cy="5439266"/>
          </a:xfrm>
          <a:prstGeom prst="rect">
            <a:avLst/>
          </a:prstGeom>
        </p:spPr>
      </p:pic>
      <p:grpSp>
        <p:nvGrpSpPr>
          <p:cNvPr id="62" name="Grupo 61">
            <a:extLst>
              <a:ext uri="{FF2B5EF4-FFF2-40B4-BE49-F238E27FC236}">
                <a16:creationId xmlns:a16="http://schemas.microsoft.com/office/drawing/2014/main" id="{95A96396-83B5-2740-B932-5AA52FE0188F}"/>
              </a:ext>
            </a:extLst>
          </p:cNvPr>
          <p:cNvGrpSpPr/>
          <p:nvPr/>
        </p:nvGrpSpPr>
        <p:grpSpPr>
          <a:xfrm>
            <a:off x="5570554" y="55789"/>
            <a:ext cx="6621446" cy="5439266"/>
            <a:chOff x="5018424" y="1823276"/>
            <a:chExt cx="6621446" cy="4663801"/>
          </a:xfrm>
        </p:grpSpPr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D4D94C71-D3BB-3E43-A682-A66F10A4D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18424" y="1823276"/>
              <a:ext cx="6621446" cy="4663801"/>
            </a:xfrm>
            <a:prstGeom prst="rect">
              <a:avLst/>
            </a:prstGeom>
          </p:spPr>
        </p:pic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6198112A-F2E2-9E4D-9326-7A7CAEC961EB}"/>
                </a:ext>
              </a:extLst>
            </p:cNvPr>
            <p:cNvCxnSpPr>
              <a:cxnSpLocks/>
            </p:cNvCxnSpPr>
            <p:nvPr/>
          </p:nvCxnSpPr>
          <p:spPr>
            <a:xfrm>
              <a:off x="6991092" y="5403898"/>
              <a:ext cx="28475" cy="135162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E40D6D84-287F-7E45-B8AD-9270E820C5C5}"/>
                </a:ext>
              </a:extLst>
            </p:cNvPr>
            <p:cNvCxnSpPr>
              <a:cxnSpLocks/>
            </p:cNvCxnSpPr>
            <p:nvPr/>
          </p:nvCxnSpPr>
          <p:spPr>
            <a:xfrm>
              <a:off x="6924891" y="4985146"/>
              <a:ext cx="20221" cy="110529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BCB04309-D6B1-564E-9CB9-FDB9CED4DC51}"/>
                </a:ext>
              </a:extLst>
            </p:cNvPr>
            <p:cNvCxnSpPr>
              <a:cxnSpLocks/>
            </p:cNvCxnSpPr>
            <p:nvPr/>
          </p:nvCxnSpPr>
          <p:spPr>
            <a:xfrm>
              <a:off x="6843519" y="4559701"/>
              <a:ext cx="20221" cy="110529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0940BCAF-0ACB-644F-AA2E-C2AB51BA7BCC}"/>
                </a:ext>
              </a:extLst>
            </p:cNvPr>
            <p:cNvCxnSpPr>
              <a:cxnSpLocks/>
            </p:cNvCxnSpPr>
            <p:nvPr/>
          </p:nvCxnSpPr>
          <p:spPr>
            <a:xfrm>
              <a:off x="6775059" y="4190427"/>
              <a:ext cx="22471" cy="99911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B0742E1-555E-654D-9A22-E6B9F019FD03}"/>
                </a:ext>
              </a:extLst>
            </p:cNvPr>
            <p:cNvCxnSpPr>
              <a:cxnSpLocks/>
            </p:cNvCxnSpPr>
            <p:nvPr/>
          </p:nvCxnSpPr>
          <p:spPr>
            <a:xfrm>
              <a:off x="6626106" y="3318930"/>
              <a:ext cx="78269" cy="425435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Imagen 62">
            <a:extLst>
              <a:ext uri="{FF2B5EF4-FFF2-40B4-BE49-F238E27FC236}">
                <a16:creationId xmlns:a16="http://schemas.microsoft.com/office/drawing/2014/main" id="{472778F1-3A0C-2246-A04C-CB4CEC71B1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6996" y="-20224"/>
            <a:ext cx="6723615" cy="5478059"/>
          </a:xfrm>
          <a:prstGeom prst="rect">
            <a:avLst/>
          </a:prstGeom>
        </p:spPr>
      </p:pic>
      <p:grpSp>
        <p:nvGrpSpPr>
          <p:cNvPr id="76" name="Grupo 75">
            <a:extLst>
              <a:ext uri="{FF2B5EF4-FFF2-40B4-BE49-F238E27FC236}">
                <a16:creationId xmlns:a16="http://schemas.microsoft.com/office/drawing/2014/main" id="{BCB35ECD-85B6-704F-A924-7EF888A377E1}"/>
              </a:ext>
            </a:extLst>
          </p:cNvPr>
          <p:cNvGrpSpPr/>
          <p:nvPr/>
        </p:nvGrpSpPr>
        <p:grpSpPr>
          <a:xfrm>
            <a:off x="5422897" y="-15119"/>
            <a:ext cx="6769103" cy="5614300"/>
            <a:chOff x="5267631" y="1765953"/>
            <a:chExt cx="6136948" cy="5086303"/>
          </a:xfrm>
        </p:grpSpPr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14042C65-6399-BE48-8FC8-3FCC7AD5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67631" y="1765953"/>
              <a:ext cx="6136948" cy="5086303"/>
            </a:xfrm>
            <a:prstGeom prst="rect">
              <a:avLst/>
            </a:prstGeom>
          </p:spPr>
        </p:pic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6BAEF4D2-EBDC-5443-81A9-22D15B576C88}"/>
                </a:ext>
              </a:extLst>
            </p:cNvPr>
            <p:cNvCxnSpPr>
              <a:cxnSpLocks/>
            </p:cNvCxnSpPr>
            <p:nvPr/>
          </p:nvCxnSpPr>
          <p:spPr>
            <a:xfrm>
              <a:off x="7168023" y="2876471"/>
              <a:ext cx="0" cy="268727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9DEB699E-86BE-7843-A821-FDCF806978C0}"/>
                </a:ext>
              </a:extLst>
            </p:cNvPr>
            <p:cNvCxnSpPr>
              <a:cxnSpLocks/>
            </p:cNvCxnSpPr>
            <p:nvPr/>
          </p:nvCxnSpPr>
          <p:spPr>
            <a:xfrm>
              <a:off x="7187517" y="3531647"/>
              <a:ext cx="0" cy="16608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6B253E3F-4B9B-DB4E-B9F3-BA701A968F20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45" y="4062702"/>
              <a:ext cx="0" cy="16608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2D67CB42-0A73-F841-A4CF-A6C5BBBA0925}"/>
                </a:ext>
              </a:extLst>
            </p:cNvPr>
            <p:cNvCxnSpPr>
              <a:cxnSpLocks/>
            </p:cNvCxnSpPr>
            <p:nvPr/>
          </p:nvCxnSpPr>
          <p:spPr>
            <a:xfrm>
              <a:off x="9497256" y="4374865"/>
              <a:ext cx="0" cy="14400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D6AB8D36-7889-A143-9D1C-25DC780E14B0}"/>
                </a:ext>
              </a:extLst>
            </p:cNvPr>
            <p:cNvCxnSpPr>
              <a:cxnSpLocks/>
            </p:cNvCxnSpPr>
            <p:nvPr/>
          </p:nvCxnSpPr>
          <p:spPr>
            <a:xfrm>
              <a:off x="9505853" y="4873969"/>
              <a:ext cx="0" cy="10800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6985CF77-D5B4-5C4F-8A57-9329C0168010}"/>
                </a:ext>
              </a:extLst>
            </p:cNvPr>
            <p:cNvCxnSpPr>
              <a:cxnSpLocks/>
            </p:cNvCxnSpPr>
            <p:nvPr/>
          </p:nvCxnSpPr>
          <p:spPr>
            <a:xfrm>
              <a:off x="9513669" y="5369169"/>
              <a:ext cx="0" cy="158242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31748E4D-D606-454D-9EB9-49E32F324FFD}"/>
                </a:ext>
              </a:extLst>
            </p:cNvPr>
            <p:cNvCxnSpPr>
              <a:cxnSpLocks/>
            </p:cNvCxnSpPr>
            <p:nvPr/>
          </p:nvCxnSpPr>
          <p:spPr>
            <a:xfrm>
              <a:off x="9483471" y="3972017"/>
              <a:ext cx="0" cy="14400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C706ACFD-3A15-E149-B8AA-B7E00B511C4F}"/>
                </a:ext>
              </a:extLst>
            </p:cNvPr>
            <p:cNvCxnSpPr>
              <a:cxnSpLocks/>
            </p:cNvCxnSpPr>
            <p:nvPr/>
          </p:nvCxnSpPr>
          <p:spPr>
            <a:xfrm>
              <a:off x="9532258" y="5798750"/>
              <a:ext cx="0" cy="10800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35CDBE8-E6B7-AF4A-8DBA-2000BB73419D}"/>
              </a:ext>
            </a:extLst>
          </p:cNvPr>
          <p:cNvSpPr txBox="1"/>
          <p:nvPr/>
        </p:nvSpPr>
        <p:spPr>
          <a:xfrm>
            <a:off x="5038719" y="5647321"/>
            <a:ext cx="4905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35x                         </a:t>
            </a:r>
            <a:r>
              <a:rPr lang="es-EC" sz="1600" dirty="0">
                <a:latin typeface="Georgia" panose="02040502050405020303" pitchFamily="18" charset="0"/>
                <a:ea typeface="Bodoni Ornaments" pitchFamily="2" charset="0"/>
                <a:cs typeface="Bangla Sangam MN" panose="02000000000000000000" pitchFamily="2" charset="0"/>
              </a:rPr>
              <a:t>Perno estrella </a:t>
            </a:r>
            <a:r>
              <a:rPr lang="es-EC" sz="160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M4x15</a:t>
            </a: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B78DD679-6A36-734F-B845-9245A9ECE3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6885" y="5642826"/>
            <a:ext cx="771001" cy="561276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B5148CAC-1E00-6341-8E3D-FC07F66045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0207" y="-14455"/>
            <a:ext cx="6369936" cy="56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5D6BFA85-4B1D-0E46-BF1C-F8B71351E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"/>
          <a:stretch/>
        </p:blipFill>
        <p:spPr>
          <a:xfrm>
            <a:off x="5147157" y="-13550"/>
            <a:ext cx="7044844" cy="55551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C87810-7DFA-2041-A314-970344FB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5008"/>
            <a:ext cx="3855720" cy="629984"/>
          </a:xfrm>
        </p:spPr>
        <p:txBody>
          <a:bodyPr>
            <a:normAutofit fontScale="90000"/>
          </a:bodyPr>
          <a:lstStyle/>
          <a:p>
            <a:r>
              <a:rPr lang="es-EC" dirty="0"/>
              <a:t>Armado lateral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91B6E-55A7-5049-9DEA-E54616E9F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95" y="1922528"/>
            <a:ext cx="10515600" cy="3775139"/>
          </a:xfrm>
        </p:spPr>
        <p:txBody>
          <a:bodyPr/>
          <a:lstStyle/>
          <a:p>
            <a:pPr marL="0" indent="0">
              <a:buNone/>
            </a:pPr>
            <a:r>
              <a:rPr lang="es-EC" sz="2400" dirty="0"/>
              <a:t>En cada base lateral necesitamos:</a:t>
            </a:r>
          </a:p>
          <a:p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E968FC-5192-F049-B9D2-374A3665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95" y="198972"/>
            <a:ext cx="4207725" cy="11736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5305D64-80D4-C948-A0AC-0C11E912D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68"/>
          <a:stretch/>
        </p:blipFill>
        <p:spPr>
          <a:xfrm>
            <a:off x="287430" y="2362457"/>
            <a:ext cx="3511158" cy="44694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406FEF-D828-0C45-8138-86DFD2595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170" y="9939"/>
            <a:ext cx="6540500" cy="59824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F290D35-0DC5-B340-AD66-2CEA107DBE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45"/>
          <a:stretch/>
        </p:blipFill>
        <p:spPr>
          <a:xfrm>
            <a:off x="5123375" y="0"/>
            <a:ext cx="7068625" cy="5877593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3BF22679-6BB3-794D-B9B2-C0E76650A554}"/>
              </a:ext>
            </a:extLst>
          </p:cNvPr>
          <p:cNvGrpSpPr/>
          <p:nvPr/>
        </p:nvGrpSpPr>
        <p:grpSpPr>
          <a:xfrm>
            <a:off x="4813000" y="0"/>
            <a:ext cx="7277100" cy="5663651"/>
            <a:chOff x="4778522" y="35122"/>
            <a:chExt cx="7277100" cy="5886604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13615D9-6CCA-3E4A-8024-E603CDE52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8522" y="35122"/>
              <a:ext cx="7277100" cy="5886604"/>
            </a:xfrm>
            <a:prstGeom prst="rect">
              <a:avLst/>
            </a:prstGeom>
          </p:spPr>
        </p:pic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B597BA1C-C7CB-0942-9404-CF1A41A17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3333" y="2828242"/>
              <a:ext cx="914018" cy="73310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4D555274-45BD-F64C-8D08-605A180D4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9075" y="3810097"/>
              <a:ext cx="419401" cy="32375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0D4BAE36-B2A0-8E48-9692-7306F74B5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9825" y="4658599"/>
              <a:ext cx="945561" cy="77611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4C991964-6BE1-104D-B66A-23771229A4B9}"/>
                </a:ext>
              </a:extLst>
            </p:cNvPr>
            <p:cNvCxnSpPr/>
            <p:nvPr/>
          </p:nvCxnSpPr>
          <p:spPr>
            <a:xfrm flipV="1">
              <a:off x="6692605" y="1372664"/>
              <a:ext cx="1840728" cy="5823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13860B80-3FFC-9C47-A61F-DF498A101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3995" y="2296703"/>
              <a:ext cx="481560" cy="3533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C4D1189E-0CBF-9F48-8A94-23E64F091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529" y="2893957"/>
              <a:ext cx="481560" cy="35336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Imagen 102">
            <a:extLst>
              <a:ext uri="{FF2B5EF4-FFF2-40B4-BE49-F238E27FC236}">
                <a16:creationId xmlns:a16="http://schemas.microsoft.com/office/drawing/2014/main" id="{D7324214-7A41-C84E-84EF-692D335FC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1694" y="6183987"/>
            <a:ext cx="591265" cy="576482"/>
          </a:xfrm>
          <a:prstGeom prst="rect">
            <a:avLst/>
          </a:prstGeom>
        </p:spPr>
      </p:pic>
      <p:sp>
        <p:nvSpPr>
          <p:cNvPr id="104" name="CuadroTexto 103">
            <a:extLst>
              <a:ext uri="{FF2B5EF4-FFF2-40B4-BE49-F238E27FC236}">
                <a16:creationId xmlns:a16="http://schemas.microsoft.com/office/drawing/2014/main" id="{77463AE0-D1B0-9141-A33A-AB59227E1449}"/>
              </a:ext>
            </a:extLst>
          </p:cNvPr>
          <p:cNvSpPr txBox="1"/>
          <p:nvPr/>
        </p:nvSpPr>
        <p:spPr>
          <a:xfrm>
            <a:off x="4238332" y="6241396"/>
            <a:ext cx="3011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70x	        </a:t>
            </a:r>
            <a:r>
              <a:rPr lang="es-EC" sz="160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Tuerca M4</a:t>
            </a:r>
            <a:r>
              <a:rPr lang="es-EC" sz="160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3</a:t>
            </a:r>
            <a:endParaRPr lang="es-EC" sz="1600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4E7CC6D-A740-5647-9DA9-28EF6CF5BCB4}"/>
              </a:ext>
            </a:extLst>
          </p:cNvPr>
          <p:cNvGrpSpPr/>
          <p:nvPr/>
        </p:nvGrpSpPr>
        <p:grpSpPr>
          <a:xfrm>
            <a:off x="4693920" y="-16269"/>
            <a:ext cx="7453750" cy="5831241"/>
            <a:chOff x="4622761" y="-16269"/>
            <a:chExt cx="7524909" cy="5822845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50796D78-0D8D-124D-8B96-951BDB882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22761" y="-16269"/>
              <a:ext cx="7524909" cy="5822845"/>
            </a:xfrm>
            <a:prstGeom prst="rect">
              <a:avLst/>
            </a:prstGeom>
          </p:spPr>
        </p:pic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3EBCDCC1-2086-1B4E-A032-874E30C19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7698" y="4219103"/>
              <a:ext cx="992491" cy="559571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3F67BADE-90FE-A34B-941C-9155A98F6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479" y="3108333"/>
              <a:ext cx="1176020" cy="701764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AAE0373-B233-7343-9AAA-6026AF77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0650" y="1550864"/>
              <a:ext cx="382829" cy="233577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Imagen 106">
            <a:extLst>
              <a:ext uri="{FF2B5EF4-FFF2-40B4-BE49-F238E27FC236}">
                <a16:creationId xmlns:a16="http://schemas.microsoft.com/office/drawing/2014/main" id="{E49A3464-CB93-AE45-B8A2-FE3EE3E046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7960" y="5671212"/>
            <a:ext cx="536068" cy="570184"/>
          </a:xfrm>
          <a:prstGeom prst="rect">
            <a:avLst/>
          </a:prstGeom>
        </p:spPr>
      </p:pic>
      <p:sp>
        <p:nvSpPr>
          <p:cNvPr id="108" name="CuadroTexto 107">
            <a:extLst>
              <a:ext uri="{FF2B5EF4-FFF2-40B4-BE49-F238E27FC236}">
                <a16:creationId xmlns:a16="http://schemas.microsoft.com/office/drawing/2014/main" id="{6A7CDB64-1843-1741-A8C9-DB00C1A628C5}"/>
              </a:ext>
            </a:extLst>
          </p:cNvPr>
          <p:cNvSpPr txBox="1"/>
          <p:nvPr/>
        </p:nvSpPr>
        <p:spPr>
          <a:xfrm>
            <a:off x="4240684" y="5769087"/>
            <a:ext cx="284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4x</a:t>
            </a:r>
            <a:r>
              <a:rPr lang="es-EC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	            </a:t>
            </a:r>
            <a:r>
              <a:rPr lang="es-EC" sz="1600" dirty="0">
                <a:latin typeface="Cambria" panose="02040503050406030204" pitchFamily="18" charset="0"/>
                <a:ea typeface="Bodoni Ornaments" pitchFamily="2" charset="0"/>
                <a:cs typeface="Bangla Sangam MN" panose="02000000000000000000" pitchFamily="2" charset="0"/>
              </a:rPr>
              <a:t>Tuerca M3</a:t>
            </a:r>
          </a:p>
        </p:txBody>
      </p:sp>
    </p:spTree>
    <p:extLst>
      <p:ext uri="{BB962C8B-B14F-4D97-AF65-F5344CB8AC3E}">
        <p14:creationId xmlns:p14="http://schemas.microsoft.com/office/powerpoint/2010/main" val="36282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87810-7DFA-2041-A314-970344FB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5008"/>
            <a:ext cx="4207725" cy="629984"/>
          </a:xfrm>
        </p:spPr>
        <p:txBody>
          <a:bodyPr>
            <a:normAutofit fontScale="90000"/>
          </a:bodyPr>
          <a:lstStyle/>
          <a:p>
            <a:r>
              <a:rPr lang="es-EC" dirty="0"/>
              <a:t>Piezas entre bases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E968FC-5192-F049-B9D2-374A3665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5" y="198972"/>
            <a:ext cx="4207725" cy="11736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73B9DA-D986-3746-81B1-7C7532F76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51" y="386890"/>
            <a:ext cx="6578054" cy="60234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FDF58A-6B5C-8546-8743-CA3ACFC6A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38" y="2700891"/>
            <a:ext cx="3821103" cy="342919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90AFC40-189B-8C47-8481-CC82B8FE6BBB}"/>
              </a:ext>
            </a:extLst>
          </p:cNvPr>
          <p:cNvSpPr txBox="1"/>
          <p:nvPr/>
        </p:nvSpPr>
        <p:spPr>
          <a:xfrm>
            <a:off x="838198" y="5453616"/>
            <a:ext cx="74930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C" sz="28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  <a:ea typeface="Bodoni Ornaments" pitchFamily="2" charset="0"/>
                <a:cs typeface="Arial" panose="020B0604020202020204" pitchFamily="34" charset="0"/>
              </a:rPr>
              <a:t>2x</a:t>
            </a:r>
            <a:endParaRPr lang="es-EC" sz="1129" dirty="0">
              <a:latin typeface="Georgia" panose="02040502050405020303" pitchFamily="18" charset="0"/>
              <a:ea typeface="Bodoni Ornaments" pitchFamily="2" charset="0"/>
              <a:cs typeface="Bangla Sangam MN" panose="02000000000000000000" pitchFamily="2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8624775-5603-CA42-810A-7B6130001724}"/>
              </a:ext>
            </a:extLst>
          </p:cNvPr>
          <p:cNvCxnSpPr>
            <a:cxnSpLocks/>
          </p:cNvCxnSpPr>
          <p:nvPr/>
        </p:nvCxnSpPr>
        <p:spPr>
          <a:xfrm flipH="1">
            <a:off x="8980371" y="3253339"/>
            <a:ext cx="519765" cy="67376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589DF7-AECD-0649-A3E8-1DF71EEB5BBF}"/>
              </a:ext>
            </a:extLst>
          </p:cNvPr>
          <p:cNvCxnSpPr>
            <a:cxnSpLocks/>
          </p:cNvCxnSpPr>
          <p:nvPr/>
        </p:nvCxnSpPr>
        <p:spPr>
          <a:xfrm flipH="1">
            <a:off x="7540879" y="5222610"/>
            <a:ext cx="519765" cy="67376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DB449942-A4CC-8644-9DDA-034C77ACD259}"/>
              </a:ext>
            </a:extLst>
          </p:cNvPr>
          <p:cNvCxnSpPr>
            <a:cxnSpLocks/>
          </p:cNvCxnSpPr>
          <p:nvPr/>
        </p:nvCxnSpPr>
        <p:spPr>
          <a:xfrm flipH="1">
            <a:off x="9330885" y="3371911"/>
            <a:ext cx="557679" cy="72620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FD56119-C174-5C4F-815C-4E6685E5C97D}"/>
              </a:ext>
            </a:extLst>
          </p:cNvPr>
          <p:cNvCxnSpPr>
            <a:cxnSpLocks/>
          </p:cNvCxnSpPr>
          <p:nvPr/>
        </p:nvCxnSpPr>
        <p:spPr>
          <a:xfrm flipH="1">
            <a:off x="7859099" y="5403883"/>
            <a:ext cx="557679" cy="72620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1390E6AA-34C7-9E4C-9CE3-C11F067715F5}"/>
              </a:ext>
            </a:extLst>
          </p:cNvPr>
          <p:cNvCxnSpPr>
            <a:cxnSpLocks/>
          </p:cNvCxnSpPr>
          <p:nvPr/>
        </p:nvCxnSpPr>
        <p:spPr>
          <a:xfrm flipH="1">
            <a:off x="8670114" y="5005839"/>
            <a:ext cx="94541" cy="11172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765234E4-3138-C740-A087-C4ABAA2EF91D}"/>
              </a:ext>
            </a:extLst>
          </p:cNvPr>
          <p:cNvCxnSpPr>
            <a:cxnSpLocks/>
          </p:cNvCxnSpPr>
          <p:nvPr/>
        </p:nvCxnSpPr>
        <p:spPr>
          <a:xfrm flipH="1">
            <a:off x="7190842" y="2305501"/>
            <a:ext cx="433233" cy="5586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51273106-88BC-8F41-B086-747A08D13429}"/>
              </a:ext>
            </a:extLst>
          </p:cNvPr>
          <p:cNvCxnSpPr>
            <a:cxnSpLocks/>
          </p:cNvCxnSpPr>
          <p:nvPr/>
        </p:nvCxnSpPr>
        <p:spPr>
          <a:xfrm flipH="1">
            <a:off x="7624075" y="2501051"/>
            <a:ext cx="338710" cy="4689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D3C2134B-3F75-9B40-984C-B0001206D2FC}"/>
              </a:ext>
            </a:extLst>
          </p:cNvPr>
          <p:cNvCxnSpPr>
            <a:cxnSpLocks/>
          </p:cNvCxnSpPr>
          <p:nvPr/>
        </p:nvCxnSpPr>
        <p:spPr>
          <a:xfrm flipH="1">
            <a:off x="5726582" y="4279385"/>
            <a:ext cx="433233" cy="5586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D4E9BB30-F53B-E646-B110-D1A9D87BCAE8}"/>
              </a:ext>
            </a:extLst>
          </p:cNvPr>
          <p:cNvCxnSpPr>
            <a:cxnSpLocks/>
          </p:cNvCxnSpPr>
          <p:nvPr/>
        </p:nvCxnSpPr>
        <p:spPr>
          <a:xfrm flipH="1">
            <a:off x="6159815" y="4474935"/>
            <a:ext cx="338710" cy="4689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C3B8A8F5-A91D-AC43-AC23-67C690EC6B91}"/>
              </a:ext>
            </a:extLst>
          </p:cNvPr>
          <p:cNvCxnSpPr>
            <a:cxnSpLocks/>
          </p:cNvCxnSpPr>
          <p:nvPr/>
        </p:nvCxnSpPr>
        <p:spPr>
          <a:xfrm flipH="1">
            <a:off x="9179169" y="5377291"/>
            <a:ext cx="130287" cy="18220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58BA849-3C85-8F41-B3F1-6A7BBEE21031}"/>
              </a:ext>
            </a:extLst>
          </p:cNvPr>
          <p:cNvCxnSpPr>
            <a:cxnSpLocks/>
          </p:cNvCxnSpPr>
          <p:nvPr/>
        </p:nvCxnSpPr>
        <p:spPr>
          <a:xfrm flipH="1">
            <a:off x="8416778" y="6068346"/>
            <a:ext cx="386551" cy="5232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887EAF7F-8A49-E543-AC86-D142762977DC}"/>
              </a:ext>
            </a:extLst>
          </p:cNvPr>
          <p:cNvCxnSpPr>
            <a:cxnSpLocks/>
          </p:cNvCxnSpPr>
          <p:nvPr/>
        </p:nvCxnSpPr>
        <p:spPr>
          <a:xfrm flipH="1">
            <a:off x="9045146" y="4401572"/>
            <a:ext cx="729957" cy="108329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9537ADE8-969E-9B45-A9BB-1B7120EFE029}"/>
              </a:ext>
            </a:extLst>
          </p:cNvPr>
          <p:cNvCxnSpPr>
            <a:cxnSpLocks/>
          </p:cNvCxnSpPr>
          <p:nvPr/>
        </p:nvCxnSpPr>
        <p:spPr>
          <a:xfrm flipH="1">
            <a:off x="8438940" y="5675942"/>
            <a:ext cx="386551" cy="5232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17F9FDB0-CE7A-864D-BEEF-2E4206AB0446}"/>
              </a:ext>
            </a:extLst>
          </p:cNvPr>
          <p:cNvCxnSpPr>
            <a:cxnSpLocks/>
          </p:cNvCxnSpPr>
          <p:nvPr/>
        </p:nvCxnSpPr>
        <p:spPr>
          <a:xfrm flipH="1">
            <a:off x="6159815" y="2875356"/>
            <a:ext cx="81284" cy="13311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C51D6E03-2B85-6A4E-99CD-7344C8FC0F45}"/>
              </a:ext>
            </a:extLst>
          </p:cNvPr>
          <p:cNvCxnSpPr>
            <a:cxnSpLocks/>
          </p:cNvCxnSpPr>
          <p:nvPr/>
        </p:nvCxnSpPr>
        <p:spPr>
          <a:xfrm flipH="1">
            <a:off x="5094060" y="3357632"/>
            <a:ext cx="782318" cy="105304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6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E968FC-5192-F049-B9D2-374A3665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5" y="198972"/>
            <a:ext cx="4207725" cy="1173692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7C792CC8-B116-C142-851A-ED9E3C238B73}"/>
              </a:ext>
            </a:extLst>
          </p:cNvPr>
          <p:cNvSpPr txBox="1">
            <a:spLocks/>
          </p:cNvSpPr>
          <p:nvPr/>
        </p:nvSpPr>
        <p:spPr>
          <a:xfrm>
            <a:off x="359764" y="1325008"/>
            <a:ext cx="5366817" cy="629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/>
              <a:t>Ensamble de la ½ cuerpo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160409-9E14-5D48-B130-4B7B4892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10" y="2053405"/>
            <a:ext cx="9587251" cy="48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369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216</Words>
  <Application>Microsoft Macintosh PowerPoint</Application>
  <PresentationFormat>Panorámica</PresentationFormat>
  <Paragraphs>85</Paragraphs>
  <Slides>15</Slides>
  <Notes>2</Notes>
  <HiddenSlides>0</HiddenSlides>
  <MMClips>2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Apple Symbols</vt:lpstr>
      <vt:lpstr>Arial</vt:lpstr>
      <vt:lpstr>Arial Narrow</vt:lpstr>
      <vt:lpstr>Calibri</vt:lpstr>
      <vt:lpstr>Calibri Light</vt:lpstr>
      <vt:lpstr>Cambria</vt:lpstr>
      <vt:lpstr>Constantia</vt:lpstr>
      <vt:lpstr>Copperplate Light</vt:lpstr>
      <vt:lpstr>Georgia</vt:lpstr>
      <vt:lpstr>Roboto</vt:lpstr>
      <vt:lpstr>Tema de Office</vt:lpstr>
      <vt:lpstr>Robot Araña</vt:lpstr>
      <vt:lpstr>Resultado final</vt:lpstr>
      <vt:lpstr>Presentación de PowerPoint</vt:lpstr>
      <vt:lpstr>Presentación de PowerPoint</vt:lpstr>
      <vt:lpstr>Presentación de PowerPoint</vt:lpstr>
      <vt:lpstr>Armado de patas</vt:lpstr>
      <vt:lpstr>Armado lateral</vt:lpstr>
      <vt:lpstr>Piezas entre bases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resultado</vt:lpstr>
      <vt:lpstr>¡¡ No seas un simple mortal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Araña</dc:title>
  <dc:creator>JACKSON FRANCISCO FLORES CARPIO</dc:creator>
  <cp:lastModifiedBy>JACKSON FRANCISCO FLORES CARPIO</cp:lastModifiedBy>
  <cp:revision>3</cp:revision>
  <dcterms:created xsi:type="dcterms:W3CDTF">2018-12-14T07:53:50Z</dcterms:created>
  <dcterms:modified xsi:type="dcterms:W3CDTF">2018-12-15T01:42:51Z</dcterms:modified>
</cp:coreProperties>
</file>